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2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A6AA8-A04B-4104-9AE2-BD48D340E27F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08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E0BF79-FAC6-4A96-8DE1-F7B82E2E1652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4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F5DD9-2C52-442D-92E2-8072C0C3D7CD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3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92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3D6FB-79CC-4683-A046-BBE785BA1BED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1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12B3E8-48F1-4B23-8498-D8A04A81EC9C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0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B90D90-AA62-404D-A741-635B4370F9CB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75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002E4-6836-46D1-9DBB-3C27C0DD3A89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1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131DD-A141-4471-BCF9-C6073EDD7E20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454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4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8/5/2022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65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1841680"/>
            <a:ext cx="9068586" cy="2034862"/>
          </a:xfrm>
        </p:spPr>
        <p:txBody>
          <a:bodyPr/>
          <a:lstStyle/>
          <a:p>
            <a:r>
              <a:rPr lang="en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ORIENTATION PROGRAM FOR UG-I</a:t>
            </a:r>
            <a:br>
              <a:rPr lang="en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GUIDELINES  -  NEP 2020</a:t>
            </a:r>
            <a:br>
              <a:rPr lang="en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IN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J.V.JAIN COLLEGE , SAHARANPUR</a:t>
            </a:r>
            <a:endParaRPr lang="en-IN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3966694"/>
            <a:ext cx="9070848" cy="1159098"/>
          </a:xfrm>
        </p:spPr>
        <p:txBody>
          <a:bodyPr>
            <a:normAutofit/>
          </a:bodyPr>
          <a:lstStyle/>
          <a:p>
            <a:r>
              <a:rPr lang="en-IN" sz="2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DR. </a:t>
            </a:r>
            <a:r>
              <a:rPr lang="en-IN" sz="2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MANU GUPTA</a:t>
            </a:r>
          </a:p>
          <a:p>
            <a:r>
              <a:rPr lang="en-IN" sz="2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( PROFESSOR AND MEMBER NEP COMMITTEE )</a:t>
            </a:r>
          </a:p>
          <a:p>
            <a:r>
              <a:rPr lang="en-IN" sz="20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J.V.JAIN COLLEGE SAHARANPUR</a:t>
            </a:r>
            <a:endParaRPr lang="en-IN" sz="2000" b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396" y="618186"/>
            <a:ext cx="113334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err="1">
                <a:solidFill>
                  <a:schemeClr val="bg1"/>
                </a:solidFill>
                <a:latin typeface="Kruti Dev 010" pitchFamily="2" charset="0"/>
              </a:rPr>
              <a:t>mifLFkfr</a:t>
            </a:r>
            <a:r>
              <a:rPr lang="en-IN" sz="3200" dirty="0">
                <a:solidFill>
                  <a:schemeClr val="bg1"/>
                </a:solidFill>
                <a:latin typeface="Kruti Dev 010" pitchFamily="2" charset="0"/>
              </a:rPr>
              <a:t> o </a:t>
            </a:r>
            <a:r>
              <a:rPr lang="en-IN" sz="3200" dirty="0" err="1">
                <a:solidFill>
                  <a:schemeClr val="bg1"/>
                </a:solidFill>
                <a:latin typeface="Kruti Dev 010" pitchFamily="2" charset="0"/>
              </a:rPr>
              <a:t>ØsfMV</a:t>
            </a:r>
            <a:r>
              <a:rPr lang="en-IN" sz="3200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dirty="0" err="1">
                <a:solidFill>
                  <a:schemeClr val="bg1"/>
                </a:solidFill>
                <a:latin typeface="Kruti Dev 010" pitchFamily="2" charset="0"/>
              </a:rPr>
              <a:t>fu</a:t>
            </a:r>
            <a:r>
              <a:rPr lang="en-IN" sz="3200" dirty="0">
                <a:solidFill>
                  <a:schemeClr val="bg1"/>
                </a:solidFill>
                <a:latin typeface="Kruti Dev 010" pitchFamily="2" charset="0"/>
              </a:rPr>
              <a:t>/</a:t>
            </a:r>
            <a:r>
              <a:rPr lang="en-IN" sz="3200" dirty="0" err="1">
                <a:solidFill>
                  <a:schemeClr val="bg1"/>
                </a:solidFill>
                <a:latin typeface="Kruti Dev 010" pitchFamily="2" charset="0"/>
              </a:rPr>
              <a:t>kkZj.k</a:t>
            </a:r>
            <a:r>
              <a:rPr lang="en-IN" sz="3200" dirty="0">
                <a:solidFill>
                  <a:schemeClr val="bg1"/>
                </a:solidFill>
                <a:latin typeface="Kruti Dev 010" pitchFamily="2" charset="0"/>
              </a:rPr>
              <a:t>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ØsfMV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oSfyMs”ku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fy</a:t>
            </a:r>
            <a:r>
              <a:rPr lang="en-IN" sz="3200" dirty="0">
                <a:latin typeface="Kruti Dev 010" pitchFamily="2" charset="0"/>
              </a:rPr>
              <a:t>, </a:t>
            </a:r>
            <a:r>
              <a:rPr lang="en-IN" sz="3200" dirty="0" err="1">
                <a:latin typeface="Kruti Dev 010" pitchFamily="2" charset="0"/>
              </a:rPr>
              <a:t>ijh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nsuk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vko</a:t>
            </a:r>
            <a:r>
              <a:rPr lang="en-IN" sz="3200" dirty="0">
                <a:latin typeface="Kruti Dev 010" pitchFamily="2" charset="0"/>
              </a:rPr>
              <a:t>”;d </a:t>
            </a:r>
            <a:r>
              <a:rPr lang="en-IN" sz="3200" dirty="0" err="1">
                <a:latin typeface="Kruti Dev 010" pitchFamily="2" charset="0"/>
              </a:rPr>
              <a:t>gksxkA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ijh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fcuk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ØsfMV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 smtClean="0">
                <a:latin typeface="Kruti Dev 010" pitchFamily="2" charset="0"/>
              </a:rPr>
              <a:t>viw.kZ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 smtClean="0">
                <a:latin typeface="Kruti Dev 010" pitchFamily="2" charset="0"/>
              </a:rPr>
              <a:t>gksaxsA</a:t>
            </a:r>
            <a:endParaRPr lang="en-IN" sz="32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Ikjh</a:t>
            </a:r>
            <a:r>
              <a:rPr lang="en-IN" sz="3200" dirty="0" smtClean="0">
                <a:latin typeface="Kruti Dev 010" pitchFamily="2" charset="0"/>
              </a:rPr>
              <a:t>{</a:t>
            </a:r>
            <a:r>
              <a:rPr lang="en-IN" sz="3200" dirty="0" err="1" smtClean="0">
                <a:latin typeface="Kruti Dev 010" pitchFamily="2" charset="0"/>
              </a:rPr>
              <a:t>kk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nsus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fy</a:t>
            </a:r>
            <a:r>
              <a:rPr lang="en-IN" sz="3200" dirty="0">
                <a:latin typeface="Kruti Dev 010" pitchFamily="2" charset="0"/>
              </a:rPr>
              <a:t>, </a:t>
            </a:r>
            <a:r>
              <a:rPr lang="en-IN" sz="3200" dirty="0" err="1">
                <a:latin typeface="Kruti Dev 010" pitchFamily="2" charset="0"/>
              </a:rPr>
              <a:t>iwoZ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fu;ekuqlkj</a:t>
            </a:r>
            <a:r>
              <a:rPr lang="en-IN" sz="3200" dirty="0">
                <a:latin typeface="Kruti Dev 010" pitchFamily="2" charset="0"/>
              </a:rPr>
              <a:t> 75 </a:t>
            </a:r>
            <a:r>
              <a:rPr lang="en-IN" sz="3200" dirty="0" err="1">
                <a:latin typeface="Kruti Dev 010" pitchFamily="2" charset="0"/>
              </a:rPr>
              <a:t>izfr”kr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mifLFkfr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vfuok;Z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 smtClean="0">
                <a:latin typeface="Kruti Dev 010" pitchFamily="2" charset="0"/>
              </a:rPr>
              <a:t>gksxhA</a:t>
            </a:r>
            <a:endParaRPr lang="en-IN" sz="32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dirty="0" err="1" smtClean="0">
                <a:latin typeface="Kruti Dev 010" pitchFamily="2" charset="0"/>
              </a:rPr>
              <a:t>Nk</a:t>
            </a:r>
            <a:r>
              <a:rPr lang="en-IN" sz="3200" dirty="0">
                <a:latin typeface="Kruti Dev 010" pitchFamily="2" charset="0"/>
              </a:rPr>
              <a:t>= d{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eas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mifLFkfr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vk</a:t>
            </a:r>
            <a:r>
              <a:rPr lang="en-IN" sz="3200" dirty="0">
                <a:latin typeface="Kruti Dev 010" pitchFamily="2" charset="0"/>
              </a:rPr>
              <a:t>/</a:t>
            </a:r>
            <a:r>
              <a:rPr lang="en-IN" sz="3200" dirty="0" err="1">
                <a:latin typeface="Kruti Dev 010" pitchFamily="2" charset="0"/>
              </a:rPr>
              <a:t>kkj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ij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ijh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fy</a:t>
            </a:r>
            <a:r>
              <a:rPr lang="en-IN" sz="3200" dirty="0">
                <a:latin typeface="Kruti Dev 010" pitchFamily="2" charset="0"/>
              </a:rPr>
              <a:t>, </a:t>
            </a:r>
            <a:r>
              <a:rPr lang="en-IN" sz="3200" dirty="0" err="1">
                <a:latin typeface="Kruti Dev 010" pitchFamily="2" charset="0"/>
              </a:rPr>
              <a:t>vgZrk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izkIr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ijUrq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 smtClean="0">
                <a:latin typeface="Kruti Dev 010" pitchFamily="2" charset="0"/>
              </a:rPr>
              <a:t>fdlh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 smtClean="0">
                <a:latin typeface="Kruti Dev 010" pitchFamily="2" charset="0"/>
              </a:rPr>
              <a:t>dkj.k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>
                <a:latin typeface="Kruti Dev 010" pitchFamily="2" charset="0"/>
              </a:rPr>
              <a:t>ls </a:t>
            </a:r>
            <a:r>
              <a:rPr lang="en-IN" sz="3200" dirty="0" err="1">
                <a:latin typeface="Kruti Dev 010" pitchFamily="2" charset="0"/>
              </a:rPr>
              <a:t>ijh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ugh a ns </a:t>
            </a:r>
            <a:r>
              <a:rPr lang="en-IN" sz="3200" dirty="0" err="1">
                <a:latin typeface="Kruti Dev 010" pitchFamily="2" charset="0"/>
              </a:rPr>
              <a:t>ikrk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rks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og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vkxkeh</a:t>
            </a:r>
            <a:r>
              <a:rPr lang="en-IN" sz="3200" dirty="0">
                <a:latin typeface="Kruti Dev 010" pitchFamily="2" charset="0"/>
              </a:rPr>
              <a:t> le; </a:t>
            </a:r>
            <a:r>
              <a:rPr lang="en-IN" sz="3200" dirty="0" err="1">
                <a:latin typeface="Kruti Dev 010" pitchFamily="2" charset="0"/>
              </a:rPr>
              <a:t>eas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vfgZr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ijh</a:t>
            </a:r>
            <a:r>
              <a:rPr lang="en-IN" sz="3200" dirty="0">
                <a:latin typeface="Kruti Dev 010" pitchFamily="2" charset="0"/>
              </a:rPr>
              <a:t>{</a:t>
            </a:r>
            <a:r>
              <a:rPr lang="en-IN" sz="3200" dirty="0" err="1">
                <a:latin typeface="Kruti Dev 010" pitchFamily="2" charset="0"/>
              </a:rPr>
              <a:t>kk</a:t>
            </a:r>
            <a:r>
              <a:rPr lang="en-IN" sz="3200" dirty="0">
                <a:latin typeface="Kruti Dev 010" pitchFamily="2" charset="0"/>
              </a:rPr>
              <a:t> ns </a:t>
            </a:r>
            <a:r>
              <a:rPr lang="en-IN" sz="3200" dirty="0" err="1">
                <a:latin typeface="Kruti Dev 010" pitchFamily="2" charset="0"/>
              </a:rPr>
              <a:t>ldrk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 smtClean="0">
                <a:latin typeface="Kruti Dev 010" pitchFamily="2" charset="0"/>
              </a:rPr>
              <a:t>mls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 smtClean="0">
                <a:latin typeface="Kruti Dev 010" pitchFamily="2" charset="0"/>
              </a:rPr>
              <a:t>iqu</a:t>
            </a:r>
            <a:r>
              <a:rPr lang="en-IN" sz="3200" dirty="0">
                <a:latin typeface="Kruti Dev 010" pitchFamily="2" charset="0"/>
              </a:rPr>
              <a:t>% d{</a:t>
            </a:r>
            <a:r>
              <a:rPr lang="en-IN" sz="3200" dirty="0" err="1">
                <a:latin typeface="Kruti Dev 010" pitchFamily="2" charset="0"/>
              </a:rPr>
              <a:t>kkvkas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esa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mifLFkfr</a:t>
            </a:r>
            <a:r>
              <a:rPr lang="en-IN" sz="3200" dirty="0">
                <a:latin typeface="Kruti Dev 010" pitchFamily="2" charset="0"/>
              </a:rPr>
              <a:t> dh </a:t>
            </a:r>
            <a:r>
              <a:rPr lang="en-IN" sz="3200" dirty="0" err="1">
                <a:latin typeface="Kruti Dev 010" pitchFamily="2" charset="0"/>
              </a:rPr>
              <a:t>vko</a:t>
            </a:r>
            <a:r>
              <a:rPr lang="en-IN" sz="3200" dirty="0">
                <a:latin typeface="Kruti Dev 010" pitchFamily="2" charset="0"/>
              </a:rPr>
              <a:t>”;</a:t>
            </a:r>
            <a:r>
              <a:rPr lang="en-IN" sz="3200" dirty="0" err="1">
                <a:latin typeface="Kruti Dev 010" pitchFamily="2" charset="0"/>
              </a:rPr>
              <a:t>drk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ugha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gksxh</a:t>
            </a:r>
            <a:r>
              <a:rPr lang="en-IN" sz="3200" dirty="0">
                <a:latin typeface="Kruti Dev 010" pitchFamily="2" charset="0"/>
              </a:rPr>
              <a:t>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4096" y="4157616"/>
            <a:ext cx="104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solidFill>
                  <a:schemeClr val="bg1"/>
                </a:solidFill>
              </a:rPr>
              <a:t>NOTE: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55313" y="4157616"/>
            <a:ext cx="102258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err="1">
                <a:latin typeface="Kruti Dev 010" pitchFamily="2" charset="0"/>
              </a:rPr>
              <a:t>fo|kFkhZ</a:t>
            </a:r>
            <a:r>
              <a:rPr lang="en-IN" sz="2400" dirty="0">
                <a:latin typeface="Kruti Dev 010" pitchFamily="2" charset="0"/>
              </a:rPr>
              <a:t> ;w0th0lh0@ </a:t>
            </a:r>
            <a:r>
              <a:rPr lang="en-IN" sz="2400" dirty="0" err="1">
                <a:latin typeface="Kruti Dev 010" pitchFamily="2" charset="0"/>
              </a:rPr>
              <a:t>Hkkjr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ljdkj</a:t>
            </a:r>
            <a:r>
              <a:rPr lang="en-IN" sz="2400" dirty="0">
                <a:latin typeface="Kruti Dev 010" pitchFamily="2" charset="0"/>
              </a:rPr>
              <a:t> }</a:t>
            </a:r>
            <a:r>
              <a:rPr lang="en-IN" sz="2400" dirty="0" err="1">
                <a:latin typeface="Kruti Dev 010" pitchFamily="2" charset="0"/>
              </a:rPr>
              <a:t>kjk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ekU;rk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izkIr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iksVsZy@laLFkkukas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>
                <a:latin typeface="Kruti Dev 010" pitchFamily="2" charset="0"/>
              </a:rPr>
              <a:t>ls 20 </a:t>
            </a:r>
            <a:r>
              <a:rPr lang="en-IN" sz="2400" dirty="0" err="1" smtClean="0">
                <a:latin typeface="Kruti Dev 010" pitchFamily="2" charset="0"/>
              </a:rPr>
              <a:t>izfr”kr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ØsfMV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vkWuykbu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dkslZ@isij</a:t>
            </a:r>
            <a:r>
              <a:rPr lang="en-IN" sz="2400" dirty="0">
                <a:latin typeface="Kruti Dev 010" pitchFamily="2" charset="0"/>
              </a:rPr>
              <a:t> ds </a:t>
            </a:r>
            <a:r>
              <a:rPr lang="en-IN" sz="2400" dirty="0" err="1">
                <a:latin typeface="Kruti Dev 010" pitchFamily="2" charset="0"/>
              </a:rPr>
              <a:t>ek</a:t>
            </a:r>
            <a:r>
              <a:rPr lang="en-IN" sz="2400" dirty="0">
                <a:latin typeface="Kruti Dev 010" pitchFamily="2" charset="0"/>
              </a:rPr>
              <a:t>/;e ls </a:t>
            </a:r>
            <a:r>
              <a:rPr lang="en-IN" sz="2400" dirty="0" err="1">
                <a:latin typeface="Kruti Dev 010" pitchFamily="2" charset="0"/>
              </a:rPr>
              <a:t>izkIr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dj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ldsaxsA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fo”ofo|ky;hu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O;oLFkk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>
                <a:latin typeface="Kruti Dev 010" pitchFamily="2" charset="0"/>
              </a:rPr>
              <a:t>ds </a:t>
            </a:r>
            <a:r>
              <a:rPr lang="en-IN" sz="2400" dirty="0" err="1">
                <a:latin typeface="Kruti Dev 010" pitchFamily="2" charset="0"/>
              </a:rPr>
              <a:t>n`f’Vxr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vkWuykbu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isij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p;fur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djus</a:t>
            </a:r>
            <a:r>
              <a:rPr lang="en-IN" sz="2400" dirty="0">
                <a:latin typeface="Kruti Dev 010" pitchFamily="2" charset="0"/>
              </a:rPr>
              <a:t> dh ;g </a:t>
            </a:r>
            <a:r>
              <a:rPr lang="en-IN" sz="2400" dirty="0" err="1">
                <a:latin typeface="Kruti Dev 010" pitchFamily="2" charset="0"/>
              </a:rPr>
              <a:t>lqfo</a:t>
            </a:r>
            <a:r>
              <a:rPr lang="en-IN" sz="2400" dirty="0">
                <a:latin typeface="Kruti Dev 010" pitchFamily="2" charset="0"/>
              </a:rPr>
              <a:t>/</a:t>
            </a:r>
            <a:r>
              <a:rPr lang="en-IN" sz="2400" dirty="0" err="1">
                <a:latin typeface="Kruti Dev 010" pitchFamily="2" charset="0"/>
              </a:rPr>
              <a:t>kk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ekbuj@bysfDVo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isilZ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>
                <a:latin typeface="Kruti Dev 010" pitchFamily="2" charset="0"/>
              </a:rPr>
              <a:t>ds </a:t>
            </a:r>
            <a:r>
              <a:rPr lang="en-IN" sz="2400" dirty="0" err="1">
                <a:latin typeface="Kruti Dev 010" pitchFamily="2" charset="0"/>
              </a:rPr>
              <a:t>fy;s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NwV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ij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gh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ykxw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gksxhA</a:t>
            </a:r>
            <a:r>
              <a:rPr lang="en-IN" sz="2400" dirty="0">
                <a:latin typeface="Kruti Dev 010" pitchFamily="2" charset="0"/>
              </a:rPr>
              <a:t> ;</a:t>
            </a:r>
            <a:r>
              <a:rPr lang="en-IN" sz="2400" dirty="0" err="1">
                <a:latin typeface="Kruti Dev 010" pitchFamily="2" charset="0"/>
              </a:rPr>
              <a:t>wthlh</a:t>
            </a:r>
            <a:r>
              <a:rPr lang="en-IN" sz="2400" dirty="0">
                <a:latin typeface="Kruti Dev 010" pitchFamily="2" charset="0"/>
              </a:rPr>
              <a:t> ds </a:t>
            </a:r>
            <a:r>
              <a:rPr lang="en-IN" sz="2400" dirty="0" err="1">
                <a:latin typeface="Kruti Dev 010" pitchFamily="2" charset="0"/>
              </a:rPr>
              <a:t>fu;eksa</a:t>
            </a:r>
            <a:r>
              <a:rPr lang="en-IN" sz="2400" dirty="0">
                <a:latin typeface="Kruti Dev 010" pitchFamily="2" charset="0"/>
              </a:rPr>
              <a:t> ds </a:t>
            </a:r>
            <a:r>
              <a:rPr lang="en-IN" sz="2400" dirty="0" err="1">
                <a:latin typeface="Kruti Dev 010" pitchFamily="2" charset="0"/>
              </a:rPr>
              <a:t>vuqlkj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vkWuykbu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dkslZ</a:t>
            </a:r>
            <a:r>
              <a:rPr lang="en-IN" sz="2400" dirty="0" smtClean="0">
                <a:latin typeface="Kruti Dev 010" pitchFamily="2" charset="0"/>
              </a:rPr>
              <a:t> ds </a:t>
            </a:r>
            <a:r>
              <a:rPr lang="en-IN" sz="2400" dirty="0" err="1">
                <a:latin typeface="Kruti Dev 010" pitchFamily="2" charset="0"/>
              </a:rPr>
              <a:t>ØsfMV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lHkh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egkfo|ky;ksa</a:t>
            </a:r>
            <a:r>
              <a:rPr lang="en-IN" sz="2400" dirty="0">
                <a:latin typeface="Kruti Dev 010" pitchFamily="2" charset="0"/>
              </a:rPr>
              <a:t>@ </a:t>
            </a:r>
            <a:r>
              <a:rPr lang="en-IN" sz="2400" dirty="0" err="1">
                <a:latin typeface="Kruti Dev 010" pitchFamily="2" charset="0"/>
              </a:rPr>
              <a:t>fo”ofo|ky</a:t>
            </a:r>
            <a:r>
              <a:rPr lang="en-IN" sz="2400" dirty="0">
                <a:latin typeface="Kruti Dev 010" pitchFamily="2" charset="0"/>
              </a:rPr>
              <a:t>; </a:t>
            </a:r>
            <a:r>
              <a:rPr lang="en-IN" sz="2400" dirty="0" err="1">
                <a:latin typeface="Kruti Dev 010" pitchFamily="2" charset="0"/>
              </a:rPr>
              <a:t>ifjlj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dks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tksM+us</a:t>
            </a:r>
            <a:r>
              <a:rPr lang="en-IN" sz="2400" dirty="0">
                <a:latin typeface="Kruti Dev 010" pitchFamily="2" charset="0"/>
              </a:rPr>
              <a:t> </a:t>
            </a:r>
            <a:r>
              <a:rPr lang="en-IN" sz="2400" dirty="0" err="1">
                <a:latin typeface="Kruti Dev 010" pitchFamily="2" charset="0"/>
              </a:rPr>
              <a:t>gksxsaA</a:t>
            </a:r>
            <a:endParaRPr lang="en-IN" sz="24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4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669" y="631065"/>
            <a:ext cx="1098567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ijh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{</a:t>
            </a:r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kk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O;oLFkk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000" dirty="0" err="1" smtClean="0">
                <a:latin typeface="Kruti Dev 010" pitchFamily="2" charset="0"/>
              </a:rPr>
              <a:t>lHkh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fo’k;ksa</a:t>
            </a:r>
            <a:r>
              <a:rPr lang="en-IN" sz="3000" dirty="0">
                <a:latin typeface="Kruti Dev 010" pitchFamily="2" charset="0"/>
              </a:rPr>
              <a:t> ds </a:t>
            </a:r>
            <a:r>
              <a:rPr lang="en-IN" sz="3000" dirty="0" err="1">
                <a:latin typeface="Kruti Dev 010" pitchFamily="2" charset="0"/>
              </a:rPr>
              <a:t>iz”u</a:t>
            </a:r>
            <a:r>
              <a:rPr lang="en-IN" sz="3000" dirty="0">
                <a:latin typeface="Kruti Dev 010" pitchFamily="2" charset="0"/>
              </a:rPr>
              <a:t> i= 100 </a:t>
            </a:r>
            <a:r>
              <a:rPr lang="en-IN" sz="3000" dirty="0" err="1">
                <a:latin typeface="Kruti Dev 010" pitchFamily="2" charset="0"/>
              </a:rPr>
              <a:t>vadksa</a:t>
            </a:r>
            <a:r>
              <a:rPr lang="en-IN" sz="3000" dirty="0">
                <a:latin typeface="Kruti Dev 010" pitchFamily="2" charset="0"/>
              </a:rPr>
              <a:t> ds </a:t>
            </a:r>
            <a:r>
              <a:rPr lang="en-IN" sz="3000" dirty="0" err="1">
                <a:latin typeface="Kruti Dev 010" pitchFamily="2" charset="0"/>
              </a:rPr>
              <a:t>gksxsa</a:t>
            </a:r>
            <a:r>
              <a:rPr lang="en-IN" sz="3000" dirty="0">
                <a:latin typeface="Kruti Dev 010" pitchFamily="2" charset="0"/>
              </a:rPr>
              <a:t>] </a:t>
            </a:r>
            <a:r>
              <a:rPr lang="en-IN" sz="3000" dirty="0" err="1">
                <a:latin typeface="Kruti Dev 010" pitchFamily="2" charset="0"/>
              </a:rPr>
              <a:t>ftudks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ØsfMV</a:t>
            </a:r>
            <a:r>
              <a:rPr lang="en-IN" sz="3000" dirty="0">
                <a:latin typeface="Kruti Dev 010" pitchFamily="2" charset="0"/>
              </a:rPr>
              <a:t> ,</a:t>
            </a:r>
            <a:r>
              <a:rPr lang="en-IN" sz="3000" dirty="0" err="1">
                <a:latin typeface="Kruti Dev 010" pitchFamily="2" charset="0"/>
              </a:rPr>
              <a:t>oa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QkewZyk</a:t>
            </a:r>
            <a:r>
              <a:rPr lang="en-IN" sz="3000" dirty="0">
                <a:latin typeface="Kruti Dev 010" pitchFamily="2" charset="0"/>
              </a:rPr>
              <a:t> ds </a:t>
            </a:r>
            <a:r>
              <a:rPr lang="en-IN" sz="3000" dirty="0" err="1" smtClean="0">
                <a:latin typeface="Kruti Dev 010" pitchFamily="2" charset="0"/>
              </a:rPr>
              <a:t>vuqlkj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 err="1" smtClean="0">
                <a:latin typeface="Kruti Dev 010" pitchFamily="2" charset="0"/>
              </a:rPr>
              <a:t>ijlsUVkby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>
                <a:latin typeface="Kruti Dev 010" pitchFamily="2" charset="0"/>
              </a:rPr>
              <a:t>,</a:t>
            </a:r>
            <a:r>
              <a:rPr lang="en-IN" sz="3000" dirty="0" err="1" smtClean="0">
                <a:latin typeface="Kruti Dev 010" pitchFamily="2" charset="0"/>
              </a:rPr>
              <a:t>oa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xzsM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eas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lkW¶Vos;j</a:t>
            </a:r>
            <a:r>
              <a:rPr lang="en-IN" sz="3000" dirty="0">
                <a:latin typeface="Kruti Dev 010" pitchFamily="2" charset="0"/>
              </a:rPr>
              <a:t> }</a:t>
            </a:r>
            <a:r>
              <a:rPr lang="en-IN" sz="3000" dirty="0" err="1">
                <a:latin typeface="Kruti Dev 010" pitchFamily="2" charset="0"/>
              </a:rPr>
              <a:t>kjk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ifjofrZr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dj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fn;k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tk;sxkA</a:t>
            </a:r>
            <a:endParaRPr lang="en-IN" sz="30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000" dirty="0" err="1" smtClean="0">
                <a:latin typeface="Kruti Dev 010" pitchFamily="2" charset="0"/>
              </a:rPr>
              <a:t>lHkh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fo’k;ksa</a:t>
            </a:r>
            <a:r>
              <a:rPr lang="en-IN" sz="3000" dirty="0">
                <a:latin typeface="Kruti Dev 010" pitchFamily="2" charset="0"/>
              </a:rPr>
              <a:t> dh </a:t>
            </a:r>
            <a:r>
              <a:rPr lang="en-IN" sz="3000" dirty="0" err="1">
                <a:latin typeface="Kruti Dev 010" pitchFamily="2" charset="0"/>
              </a:rPr>
              <a:t>ijh</a:t>
            </a:r>
            <a:r>
              <a:rPr lang="en-IN" sz="3000" dirty="0">
                <a:latin typeface="Kruti Dev 010" pitchFamily="2" charset="0"/>
              </a:rPr>
              <a:t>{</a:t>
            </a:r>
            <a:r>
              <a:rPr lang="en-IN" sz="3000" dirty="0" err="1">
                <a:latin typeface="Kruti Dev 010" pitchFamily="2" charset="0"/>
              </a:rPr>
              <a:t>kk</a:t>
            </a:r>
            <a:r>
              <a:rPr lang="en-IN" sz="3000" dirty="0">
                <a:latin typeface="Kruti Dev 010" pitchFamily="2" charset="0"/>
              </a:rPr>
              <a:t> 100 </a:t>
            </a:r>
            <a:r>
              <a:rPr lang="en-IN" sz="3000" dirty="0" err="1">
                <a:latin typeface="Kruti Dev 010" pitchFamily="2" charset="0"/>
              </a:rPr>
              <a:t>esa</a:t>
            </a:r>
            <a:r>
              <a:rPr lang="en-IN" sz="3000" dirty="0">
                <a:latin typeface="Kruti Dev 010" pitchFamily="2" charset="0"/>
              </a:rPr>
              <a:t> ls 25 </a:t>
            </a:r>
            <a:r>
              <a:rPr lang="en-IN" sz="3000" dirty="0" err="1">
                <a:latin typeface="Kruti Dev 010" pitchFamily="2" charset="0"/>
              </a:rPr>
              <a:t>vadksa</a:t>
            </a:r>
            <a:r>
              <a:rPr lang="en-IN" sz="3000" dirty="0">
                <a:latin typeface="Kruti Dev 010" pitchFamily="2" charset="0"/>
              </a:rPr>
              <a:t> ds </a:t>
            </a:r>
            <a:r>
              <a:rPr lang="en-IN" sz="3000" dirty="0" err="1">
                <a:latin typeface="Kruti Dev 010" pitchFamily="2" charset="0"/>
              </a:rPr>
              <a:t>fy;s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lrr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vkUrfjd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ewY;kadu</a:t>
            </a:r>
            <a:r>
              <a:rPr lang="en-IN" sz="3000" dirty="0">
                <a:latin typeface="Kruti Dev 010" pitchFamily="2" charset="0"/>
              </a:rPr>
              <a:t> ,</a:t>
            </a:r>
            <a:r>
              <a:rPr lang="en-IN" sz="3000" dirty="0" err="1">
                <a:latin typeface="Kruti Dev 010" pitchFamily="2" charset="0"/>
              </a:rPr>
              <a:t>oa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smtClean="0">
                <a:latin typeface="Kruti Dev 010" pitchFamily="2" charset="0"/>
              </a:rPr>
              <a:t>75 </a:t>
            </a:r>
            <a:r>
              <a:rPr lang="en-IN" sz="3000" dirty="0" err="1" smtClean="0">
                <a:latin typeface="Kruti Dev 010" pitchFamily="2" charset="0"/>
              </a:rPr>
              <a:t>vadksa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>
                <a:latin typeface="Kruti Dev 010" pitchFamily="2" charset="0"/>
              </a:rPr>
              <a:t>ds </a:t>
            </a:r>
            <a:r>
              <a:rPr lang="en-IN" sz="3000" dirty="0" err="1">
                <a:latin typeface="Kruti Dev 010" pitchFamily="2" charset="0"/>
              </a:rPr>
              <a:t>fy;s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ckg</a:t>
            </a:r>
            <a:r>
              <a:rPr lang="en-IN" sz="3000" dirty="0">
                <a:latin typeface="Kruti Dev 010" pitchFamily="2" charset="0"/>
              </a:rPr>
              <a:t>~; </a:t>
            </a:r>
            <a:r>
              <a:rPr lang="en-IN" sz="3000" dirty="0" err="1">
                <a:latin typeface="Kruti Dev 010" pitchFamily="2" charset="0"/>
              </a:rPr>
              <a:t>ewY;kadu</a:t>
            </a:r>
            <a:r>
              <a:rPr lang="en-IN" sz="3000" dirty="0">
                <a:latin typeface="Kruti Dev 010" pitchFamily="2" charset="0"/>
              </a:rPr>
              <a:t> ds </a:t>
            </a:r>
            <a:r>
              <a:rPr lang="en-IN" sz="3000" dirty="0" err="1">
                <a:latin typeface="Kruti Dev 010" pitchFamily="2" charset="0"/>
              </a:rPr>
              <a:t>vk</a:t>
            </a:r>
            <a:r>
              <a:rPr lang="en-IN" sz="3000" dirty="0">
                <a:latin typeface="Kruti Dev 010" pitchFamily="2" charset="0"/>
              </a:rPr>
              <a:t>/</a:t>
            </a:r>
            <a:r>
              <a:rPr lang="en-IN" sz="3000" dirty="0" err="1">
                <a:latin typeface="Kruti Dev 010" pitchFamily="2" charset="0"/>
              </a:rPr>
              <a:t>kkj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ij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gh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lEiUu</a:t>
            </a:r>
            <a:r>
              <a:rPr lang="en-IN" sz="3000" dirty="0">
                <a:latin typeface="Kruti Dev 010" pitchFamily="2" charset="0"/>
              </a:rPr>
              <a:t> dh </a:t>
            </a:r>
            <a:r>
              <a:rPr lang="en-IN" sz="3000" dirty="0" err="1">
                <a:latin typeface="Kruti Dev 010" pitchFamily="2" charset="0"/>
              </a:rPr>
              <a:t>tk;sxhA</a:t>
            </a:r>
            <a:endParaRPr lang="en-IN" sz="30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000" dirty="0" smtClean="0">
                <a:latin typeface="Kruti Dev 010" pitchFamily="2" charset="0"/>
              </a:rPr>
              <a:t>25 </a:t>
            </a:r>
            <a:r>
              <a:rPr lang="en-IN" sz="3000" dirty="0" err="1">
                <a:latin typeface="Kruti Dev 010" pitchFamily="2" charset="0"/>
              </a:rPr>
              <a:t>vadksa</a:t>
            </a:r>
            <a:r>
              <a:rPr lang="en-IN" sz="3000" dirty="0">
                <a:latin typeface="Kruti Dev 010" pitchFamily="2" charset="0"/>
              </a:rPr>
              <a:t> ds </a:t>
            </a:r>
            <a:r>
              <a:rPr lang="en-IN" sz="3000" dirty="0" err="1">
                <a:latin typeface="Kruti Dev 010" pitchFamily="2" charset="0"/>
              </a:rPr>
              <a:t>vkUrfjd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ewY;kadu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ikB</a:t>
            </a:r>
            <a:r>
              <a:rPr lang="en-IN" sz="3000" dirty="0">
                <a:latin typeface="Kruti Dev 010" pitchFamily="2" charset="0"/>
              </a:rPr>
              <a:t>~;</a:t>
            </a:r>
            <a:r>
              <a:rPr lang="en-IN" sz="3000" dirty="0" err="1">
                <a:latin typeface="Kruti Dev 010" pitchFamily="2" charset="0"/>
              </a:rPr>
              <a:t>deksa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eas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of.kZr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O;oLFkk</a:t>
            </a:r>
            <a:r>
              <a:rPr lang="en-IN" sz="3000" dirty="0">
                <a:latin typeface="Kruti Dev 010" pitchFamily="2" charset="0"/>
              </a:rPr>
              <a:t> ds </a:t>
            </a:r>
            <a:r>
              <a:rPr lang="en-IN" sz="3000" dirty="0" err="1">
                <a:latin typeface="Kruti Dev 010" pitchFamily="2" charset="0"/>
              </a:rPr>
              <a:t>vuqlkj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gksxk</a:t>
            </a:r>
            <a:r>
              <a:rPr lang="en-IN" sz="3000" dirty="0">
                <a:latin typeface="Kruti Dev 010" pitchFamily="2" charset="0"/>
              </a:rPr>
              <a:t> 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000" dirty="0" err="1" smtClean="0">
                <a:latin typeface="Kruti Dev 010" pitchFamily="2" charset="0"/>
              </a:rPr>
              <a:t>vlkbuesaV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rFkk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Dykl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VsLV</a:t>
            </a:r>
            <a:r>
              <a:rPr lang="en-IN" sz="3000" dirty="0">
                <a:latin typeface="Kruti Dev 010" pitchFamily="2" charset="0"/>
              </a:rPr>
              <a:t> dh </a:t>
            </a:r>
            <a:r>
              <a:rPr lang="en-IN" sz="3000" dirty="0" err="1">
                <a:latin typeface="Kruti Dev 010" pitchFamily="2" charset="0"/>
              </a:rPr>
              <a:t>mRrj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iqfLrdkvksa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dks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egkfo|ky</a:t>
            </a:r>
            <a:r>
              <a:rPr lang="en-IN" sz="3000" dirty="0">
                <a:latin typeface="Kruti Dev 010" pitchFamily="2" charset="0"/>
              </a:rPr>
              <a:t>; }</a:t>
            </a:r>
            <a:r>
              <a:rPr lang="en-IN" sz="3000" dirty="0" err="1">
                <a:latin typeface="Kruti Dev 010" pitchFamily="2" charset="0"/>
              </a:rPr>
              <a:t>kjk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ijh</a:t>
            </a:r>
            <a:r>
              <a:rPr lang="en-IN" sz="3000" dirty="0">
                <a:latin typeface="Kruti Dev 010" pitchFamily="2" charset="0"/>
              </a:rPr>
              <a:t>{</a:t>
            </a:r>
            <a:r>
              <a:rPr lang="en-IN" sz="3000" dirty="0" err="1">
                <a:latin typeface="Kruti Dev 010" pitchFamily="2" charset="0"/>
              </a:rPr>
              <a:t>kk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 smtClean="0">
                <a:latin typeface="Kruti Dev 010" pitchFamily="2" charset="0"/>
              </a:rPr>
              <a:t>ifj.kke</a:t>
            </a:r>
            <a:r>
              <a:rPr lang="en-IN" sz="3000" dirty="0" smtClean="0">
                <a:latin typeface="Kruti Dev 010" pitchFamily="2" charset="0"/>
              </a:rPr>
              <a:t> ?</a:t>
            </a:r>
            <a:r>
              <a:rPr lang="en-IN" sz="3000" dirty="0" err="1" smtClean="0">
                <a:latin typeface="Kruti Dev 010" pitchFamily="2" charset="0"/>
              </a:rPr>
              <a:t>kksf’kr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gksus</a:t>
            </a:r>
            <a:r>
              <a:rPr lang="en-IN" sz="3000" dirty="0">
                <a:latin typeface="Kruti Dev 010" pitchFamily="2" charset="0"/>
              </a:rPr>
              <a:t> ds de ls de </a:t>
            </a:r>
            <a:r>
              <a:rPr lang="en-IN" sz="3000" dirty="0" err="1">
                <a:latin typeface="Kruti Dev 010" pitchFamily="2" charset="0"/>
              </a:rPr>
              <a:t>nks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ekg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vkxs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rd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lqjf</a:t>
            </a:r>
            <a:r>
              <a:rPr lang="en-IN" sz="3000" dirty="0">
                <a:latin typeface="Kruti Dev 010" pitchFamily="2" charset="0"/>
              </a:rPr>
              <a:t>{</a:t>
            </a:r>
            <a:r>
              <a:rPr lang="en-IN" sz="3000" dirty="0" err="1">
                <a:latin typeface="Kruti Dev 010" pitchFamily="2" charset="0"/>
              </a:rPr>
              <a:t>kr</a:t>
            </a:r>
            <a:r>
              <a:rPr lang="en-IN" sz="3000" dirty="0">
                <a:latin typeface="Kruti Dev 010" pitchFamily="2" charset="0"/>
              </a:rPr>
              <a:t> j[</a:t>
            </a:r>
            <a:r>
              <a:rPr lang="en-IN" sz="3000" dirty="0" err="1">
                <a:latin typeface="Kruti Dev 010" pitchFamily="2" charset="0"/>
              </a:rPr>
              <a:t>kk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tk;sxkA</a:t>
            </a:r>
            <a:endParaRPr lang="en-IN" sz="30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000" dirty="0" err="1" smtClean="0">
                <a:latin typeface="Kruti Dev 010" pitchFamily="2" charset="0"/>
              </a:rPr>
              <a:t>lHkh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fo’k;ksa</a:t>
            </a:r>
            <a:r>
              <a:rPr lang="en-IN" sz="3000" dirty="0">
                <a:latin typeface="Kruti Dev 010" pitchFamily="2" charset="0"/>
              </a:rPr>
              <a:t> dh </a:t>
            </a:r>
            <a:r>
              <a:rPr lang="en-IN" sz="3000" dirty="0" err="1">
                <a:latin typeface="Kruti Dev 010" pitchFamily="2" charset="0"/>
              </a:rPr>
              <a:t>fyf</a:t>
            </a:r>
            <a:r>
              <a:rPr lang="en-IN" sz="3000" dirty="0">
                <a:latin typeface="Kruti Dev 010" pitchFamily="2" charset="0"/>
              </a:rPr>
              <a:t>[</a:t>
            </a:r>
            <a:r>
              <a:rPr lang="en-IN" sz="3000" dirty="0" err="1">
                <a:latin typeface="Kruti Dev 010" pitchFamily="2" charset="0"/>
              </a:rPr>
              <a:t>kr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ijh</a:t>
            </a:r>
            <a:r>
              <a:rPr lang="en-IN" sz="3000" dirty="0">
                <a:latin typeface="Kruti Dev 010" pitchFamily="2" charset="0"/>
              </a:rPr>
              <a:t>{</a:t>
            </a:r>
            <a:r>
              <a:rPr lang="en-IN" sz="3000" dirty="0" err="1">
                <a:latin typeface="Kruti Dev 010" pitchFamily="2" charset="0"/>
              </a:rPr>
              <a:t>kk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gksxh</a:t>
            </a:r>
            <a:r>
              <a:rPr lang="en-IN" sz="3000" dirty="0">
                <a:latin typeface="Kruti Dev 010" pitchFamily="2" charset="0"/>
              </a:rPr>
              <a:t> ,</a:t>
            </a:r>
            <a:r>
              <a:rPr lang="en-IN" sz="3000" dirty="0" err="1">
                <a:latin typeface="Kruti Dev 010" pitchFamily="2" charset="0"/>
              </a:rPr>
              <a:t>oa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vfuok;Z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dks&amp;djhdqyj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fo’k</a:t>
            </a:r>
            <a:r>
              <a:rPr lang="en-IN" sz="3000" dirty="0">
                <a:latin typeface="Kruti Dev 010" pitchFamily="2" charset="0"/>
              </a:rPr>
              <a:t>; dh </a:t>
            </a:r>
            <a:r>
              <a:rPr lang="en-IN" sz="3000" dirty="0" err="1" smtClean="0">
                <a:latin typeface="Kruti Dev 010" pitchFamily="2" charset="0"/>
              </a:rPr>
              <a:t>ijh</a:t>
            </a:r>
            <a:r>
              <a:rPr lang="en-IN" sz="3000" dirty="0" smtClean="0">
                <a:latin typeface="Kruti Dev 010" pitchFamily="2" charset="0"/>
              </a:rPr>
              <a:t>{</a:t>
            </a:r>
            <a:r>
              <a:rPr lang="en-IN" sz="3000" dirty="0" err="1" smtClean="0">
                <a:latin typeface="Kruti Dev 010" pitchFamily="2" charset="0"/>
              </a:rPr>
              <a:t>kk</a:t>
            </a:r>
            <a:r>
              <a:rPr lang="en-IN" sz="3000" dirty="0" smtClean="0">
                <a:latin typeface="Kruti Dev 010" pitchFamily="2" charset="0"/>
              </a:rPr>
              <a:t> </a:t>
            </a:r>
            <a:r>
              <a:rPr lang="en-IN" sz="3000" dirty="0" err="1" smtClean="0">
                <a:latin typeface="Kruti Dev 010" pitchFamily="2" charset="0"/>
              </a:rPr>
              <a:t>cgqfodYih</a:t>
            </a:r>
            <a:r>
              <a:rPr lang="en-IN" sz="3000" dirty="0">
                <a:latin typeface="Kruti Dev 010" pitchFamily="2" charset="0"/>
              </a:rPr>
              <a:t>; </a:t>
            </a:r>
            <a:r>
              <a:rPr lang="en-IN" sz="3000" dirty="0" err="1">
                <a:latin typeface="Kruti Dev 010" pitchFamily="2" charset="0"/>
              </a:rPr>
              <a:t>vk</a:t>
            </a:r>
            <a:r>
              <a:rPr lang="en-IN" sz="3000" dirty="0">
                <a:latin typeface="Kruti Dev 010" pitchFamily="2" charset="0"/>
              </a:rPr>
              <a:t>/</a:t>
            </a:r>
            <a:r>
              <a:rPr lang="en-IN" sz="3000" dirty="0" err="1">
                <a:latin typeface="Kruti Dev 010" pitchFamily="2" charset="0"/>
              </a:rPr>
              <a:t>kkj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ij</a:t>
            </a:r>
            <a:r>
              <a:rPr lang="en-IN" sz="3000" dirty="0">
                <a:latin typeface="Kruti Dev 010" pitchFamily="2" charset="0"/>
              </a:rPr>
              <a:t> </a:t>
            </a:r>
            <a:r>
              <a:rPr lang="en-IN" sz="3000" dirty="0" err="1">
                <a:latin typeface="Kruti Dev 010" pitchFamily="2" charset="0"/>
              </a:rPr>
              <a:t>gksxhA</a:t>
            </a:r>
            <a:endParaRPr lang="en-IN" sz="30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5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6669" y="528034"/>
            <a:ext cx="112690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err="1">
                <a:solidFill>
                  <a:schemeClr val="bg1"/>
                </a:solidFill>
                <a:latin typeface="Kruti Dev 010" pitchFamily="2" charset="0"/>
              </a:rPr>
              <a:t>vfuok;Z</a:t>
            </a:r>
            <a:r>
              <a:rPr lang="es-ES" sz="3200" b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Kruti Dev 010" pitchFamily="2" charset="0"/>
              </a:rPr>
              <a:t>lgxkeh</a:t>
            </a:r>
            <a:r>
              <a:rPr lang="es-ES" sz="3200" b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s-ES" sz="3200" b="1" dirty="0" err="1">
                <a:solidFill>
                  <a:schemeClr val="bg1"/>
                </a:solidFill>
                <a:latin typeface="Kruti Dev 010" pitchFamily="2" charset="0"/>
              </a:rPr>
              <a:t>ikB</a:t>
            </a:r>
            <a:r>
              <a:rPr lang="es-ES" sz="3200" b="1" dirty="0">
                <a:solidFill>
                  <a:schemeClr val="bg1"/>
                </a:solidFill>
                <a:latin typeface="Kruti Dev 010" pitchFamily="2" charset="0"/>
              </a:rPr>
              <a:t>~;</a:t>
            </a:r>
            <a:r>
              <a:rPr lang="es-ES" sz="3200" b="1" dirty="0" err="1">
                <a:solidFill>
                  <a:schemeClr val="bg1"/>
                </a:solidFill>
                <a:latin typeface="Kruti Dev 010" pitchFamily="2" charset="0"/>
              </a:rPr>
              <a:t>Øe</a:t>
            </a:r>
            <a:r>
              <a:rPr lang="es-ES" sz="3200" b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s-E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(Co-Curricular):</a:t>
            </a:r>
          </a:p>
          <a:p>
            <a:r>
              <a:rPr lang="en-IN" sz="2800" dirty="0" err="1">
                <a:latin typeface="Kruti Dev 010" pitchFamily="2" charset="0"/>
              </a:rPr>
              <a:t>Lukrd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Lrj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vfuok;Z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lgxkeh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ikB</a:t>
            </a:r>
            <a:r>
              <a:rPr lang="en-IN" sz="2800" dirty="0">
                <a:latin typeface="Kruti Dev 010" pitchFamily="2" charset="0"/>
              </a:rPr>
              <a:t>~;</a:t>
            </a:r>
            <a:r>
              <a:rPr lang="en-IN" sz="2800" dirty="0" err="1">
                <a:latin typeface="Kruti Dev 010" pitchFamily="2" charset="0"/>
              </a:rPr>
              <a:t>Øeks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(Co-curricular) </a:t>
            </a:r>
            <a:r>
              <a:rPr lang="en-IN" sz="2800" dirty="0">
                <a:latin typeface="Kruti Dev 010" pitchFamily="2" charset="0"/>
              </a:rPr>
              <a:t>ds v/;;</a:t>
            </a:r>
            <a:r>
              <a:rPr lang="en-IN" sz="2800" dirty="0" err="1">
                <a:latin typeface="Kruti Dev 010" pitchFamily="2" charset="0"/>
              </a:rPr>
              <a:t>u&amp;v</a:t>
            </a:r>
            <a:r>
              <a:rPr lang="en-IN" sz="2800" dirty="0">
                <a:latin typeface="Kruti Dev 010" pitchFamily="2" charset="0"/>
              </a:rPr>
              <a:t>/;</a:t>
            </a:r>
            <a:r>
              <a:rPr lang="en-IN" sz="2800" dirty="0" err="1">
                <a:latin typeface="Kruti Dev 010" pitchFamily="2" charset="0"/>
              </a:rPr>
              <a:t>kiu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smtClean="0">
                <a:latin typeface="Kruti Dev 010" pitchFamily="2" charset="0"/>
              </a:rPr>
              <a:t>dk </a:t>
            </a:r>
            <a:r>
              <a:rPr lang="en-IN" sz="2800" dirty="0" err="1" smtClean="0">
                <a:latin typeface="Kruti Dev 010" pitchFamily="2" charset="0"/>
              </a:rPr>
              <a:t>Øe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vuqlkj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fuEuor</a:t>
            </a:r>
            <a:r>
              <a:rPr lang="en-IN" sz="2800" dirty="0">
                <a:latin typeface="Kruti Dev 010" pitchFamily="2" charset="0"/>
              </a:rPr>
              <a:t>~ </a:t>
            </a:r>
            <a:r>
              <a:rPr lang="en-IN" sz="2800" dirty="0" err="1">
                <a:latin typeface="Kruti Dev 010" pitchFamily="2" charset="0"/>
              </a:rPr>
              <a:t>gkxs</a:t>
            </a:r>
            <a:r>
              <a:rPr lang="en-IN" sz="2800" dirty="0">
                <a:latin typeface="Kruti Dev 010" pitchFamily="2" charset="0"/>
              </a:rPr>
              <a:t> k&amp;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Kruti Dev 010" pitchFamily="2" charset="0"/>
              </a:rPr>
              <a:t>izFke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% [</a:t>
            </a:r>
            <a:r>
              <a:rPr lang="en-IN" sz="2800" dirty="0" err="1">
                <a:latin typeface="Kruti Dev 010" pitchFamily="2" charset="0"/>
              </a:rPr>
              <a:t>kk</a:t>
            </a:r>
            <a:r>
              <a:rPr lang="en-IN" sz="2800" dirty="0">
                <a:latin typeface="Kruti Dev 010" pitchFamily="2" charset="0"/>
              </a:rPr>
              <a:t>|] </a:t>
            </a:r>
            <a:r>
              <a:rPr lang="en-IN" sz="2800" dirty="0" err="1">
                <a:latin typeface="Kruti Dev 010" pitchFamily="2" charset="0"/>
              </a:rPr>
              <a:t>iks’k.k</a:t>
            </a:r>
            <a:r>
              <a:rPr lang="en-IN" sz="2800" dirty="0">
                <a:latin typeface="Kruti Dev 010" pitchFamily="2" charset="0"/>
              </a:rPr>
              <a:t> ,</a:t>
            </a:r>
            <a:r>
              <a:rPr lang="en-IN" sz="2800" dirty="0" err="1">
                <a:latin typeface="Kruti Dev 010" pitchFamily="2" charset="0"/>
              </a:rPr>
              <a:t>oa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LoPNrk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(Food, Nutrition and Hygiene)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Kruti Dev 010" pitchFamily="2" charset="0"/>
              </a:rPr>
              <a:t>f}</a:t>
            </a:r>
            <a:r>
              <a:rPr lang="en-IN" sz="2800" dirty="0" err="1" smtClean="0">
                <a:latin typeface="Kruti Dev 010" pitchFamily="2" charset="0"/>
              </a:rPr>
              <a:t>rh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% </a:t>
            </a:r>
            <a:r>
              <a:rPr lang="en-IN" sz="2800" dirty="0" err="1">
                <a:latin typeface="Kruti Dev 010" pitchFamily="2" charset="0"/>
              </a:rPr>
              <a:t>izkFkfed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fpfdRlk</a:t>
            </a:r>
            <a:r>
              <a:rPr lang="en-IN" sz="2800" dirty="0">
                <a:latin typeface="Kruti Dev 010" pitchFamily="2" charset="0"/>
              </a:rPr>
              <a:t> ,</a:t>
            </a:r>
            <a:r>
              <a:rPr lang="en-IN" sz="2800" dirty="0" err="1">
                <a:latin typeface="Kruti Dev 010" pitchFamily="2" charset="0"/>
              </a:rPr>
              <a:t>oa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LokLF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(First Aid and Health)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Kruti Dev 010" pitchFamily="2" charset="0"/>
              </a:rPr>
              <a:t>r`rh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&amp; </a:t>
            </a:r>
            <a:r>
              <a:rPr lang="en-IN" sz="2800" dirty="0" err="1">
                <a:latin typeface="Kruti Dev 010" pitchFamily="2" charset="0"/>
              </a:rPr>
              <a:t>ekuo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ewY</a:t>
            </a:r>
            <a:r>
              <a:rPr lang="en-IN" sz="2800" dirty="0">
                <a:latin typeface="Kruti Dev 010" pitchFamily="2" charset="0"/>
              </a:rPr>
              <a:t>; ,</a:t>
            </a:r>
            <a:r>
              <a:rPr lang="en-IN" sz="2800" dirty="0" err="1">
                <a:latin typeface="Kruti Dev 010" pitchFamily="2" charset="0"/>
              </a:rPr>
              <a:t>oa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I;kZoj.k</a:t>
            </a:r>
            <a:r>
              <a:rPr lang="en-IN" sz="2800" dirty="0">
                <a:latin typeface="Kruti Dev 010" pitchFamily="2" charset="0"/>
              </a:rPr>
              <a:t> v/;;u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(Human Values and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Enironmental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Kruti Dev 010" pitchFamily="2" charset="0"/>
              </a:rPr>
              <a:t>prqFkZ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% “</a:t>
            </a:r>
            <a:r>
              <a:rPr lang="en-IN" sz="2800" dirty="0" err="1">
                <a:latin typeface="Kruti Dev 010" pitchFamily="2" charset="0"/>
              </a:rPr>
              <a:t>kkjhfjd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f”k</a:t>
            </a:r>
            <a:r>
              <a:rPr lang="en-IN" sz="2800" dirty="0">
                <a:latin typeface="Kruti Dev 010" pitchFamily="2" charset="0"/>
              </a:rPr>
              <a:t>{</a:t>
            </a:r>
            <a:r>
              <a:rPr lang="en-IN" sz="2800" dirty="0" err="1">
                <a:latin typeface="Kruti Dev 010" pitchFamily="2" charset="0"/>
              </a:rPr>
              <a:t>kk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smtClean="0">
                <a:latin typeface="Kruti Dev 010" pitchFamily="2" charset="0"/>
              </a:rPr>
              <a:t>,</a:t>
            </a:r>
            <a:r>
              <a:rPr lang="en-IN" sz="2800" dirty="0" err="1" smtClean="0">
                <a:latin typeface="Kruti Dev 010" pitchFamily="2" charset="0"/>
              </a:rPr>
              <a:t>oa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>
                <a:latin typeface="Kruti Dev 010" pitchFamily="2" charset="0"/>
              </a:rPr>
              <a:t>;</a:t>
            </a:r>
            <a:r>
              <a:rPr lang="en-IN" sz="2800" dirty="0" err="1">
                <a:latin typeface="Kruti Dev 010" pitchFamily="2" charset="0"/>
              </a:rPr>
              <a:t>ksx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(Physical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Eduaction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Yoga)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Kruti Dev 010" pitchFamily="2" charset="0"/>
              </a:rPr>
              <a:t>iape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% </a:t>
            </a:r>
            <a:r>
              <a:rPr lang="en-IN" sz="2800" dirty="0" err="1">
                <a:latin typeface="Kruti Dev 010" pitchFamily="2" charset="0"/>
              </a:rPr>
              <a:t>fo”ys’k.kkRed</a:t>
            </a:r>
            <a:r>
              <a:rPr lang="en-IN" sz="2800" dirty="0">
                <a:latin typeface="Kruti Dev 010" pitchFamily="2" charset="0"/>
              </a:rPr>
              <a:t> ;</a:t>
            </a:r>
            <a:r>
              <a:rPr lang="en-IN" sz="2800" dirty="0" err="1">
                <a:latin typeface="Kruti Dev 010" pitchFamily="2" charset="0"/>
              </a:rPr>
              <a:t>ksX;rk</a:t>
            </a:r>
            <a:r>
              <a:rPr lang="en-IN" sz="2800" dirty="0">
                <a:latin typeface="Kruti Dev 010" pitchFamily="2" charset="0"/>
              </a:rPr>
              <a:t> ,</a:t>
            </a:r>
            <a:r>
              <a:rPr lang="en-IN" sz="2800" dirty="0" err="1">
                <a:latin typeface="Kruti Dev 010" pitchFamily="2" charset="0"/>
              </a:rPr>
              <a:t>oa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fMftVy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vos;jusl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(Analytic Ability and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Awereness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latin typeface="Kruti Dev 010" pitchFamily="2" charset="0"/>
              </a:rPr>
              <a:t>‘</a:t>
            </a:r>
            <a:r>
              <a:rPr lang="en-IN" sz="2800" dirty="0" err="1">
                <a:latin typeface="Kruti Dev 010" pitchFamily="2" charset="0"/>
              </a:rPr>
              <a:t>k’B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% </a:t>
            </a:r>
            <a:r>
              <a:rPr lang="en-IN" sz="2800" dirty="0" err="1">
                <a:latin typeface="Kruti Dev 010" pitchFamily="2" charset="0"/>
              </a:rPr>
              <a:t>lapkj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dkS”ky</a:t>
            </a:r>
            <a:r>
              <a:rPr lang="en-IN" sz="2800" dirty="0">
                <a:latin typeface="Kruti Dev 010" pitchFamily="2" charset="0"/>
              </a:rPr>
              <a:t> ,</a:t>
            </a:r>
            <a:r>
              <a:rPr lang="en-IN" sz="2800" dirty="0" err="1">
                <a:latin typeface="Kruti Dev 010" pitchFamily="2" charset="0"/>
              </a:rPr>
              <a:t>oa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O;fDrRo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fodkl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(Communication Skill and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Personality Development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IN" dirty="0" smtClean="0"/>
              <a:t>             </a:t>
            </a:r>
            <a:r>
              <a:rPr lang="en-IN" sz="72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THANK  YOU </a:t>
            </a:r>
            <a:endParaRPr lang="en-IN" sz="7200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ANY QUERIES OR DOUBTS</a:t>
            </a:r>
          </a:p>
          <a:p>
            <a:pPr marL="0" indent="0">
              <a:buNone/>
            </a:pPr>
            <a:r>
              <a:rPr lang="en-IN" sz="3600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  </a:t>
            </a:r>
          </a:p>
          <a:p>
            <a:r>
              <a:rPr lang="en-IN" sz="3600" dirty="0" smtClean="0">
                <a:solidFill>
                  <a:srgbClr val="002060"/>
                </a:solidFill>
                <a:latin typeface="Castellar" panose="020A0402060406010301" pitchFamily="18" charset="0"/>
              </a:rPr>
              <a:t>ASK ONE BY ONE </a:t>
            </a:r>
            <a:endParaRPr lang="en-IN" sz="3600" dirty="0">
              <a:solidFill>
                <a:srgbClr val="002060"/>
              </a:solidFill>
              <a:latin typeface="Castellar" panose="020A0402060406010301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07" y="2939340"/>
            <a:ext cx="3039414" cy="30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292366" cy="413474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chemeClr val="tx1">
                    <a:lumMod val="95000"/>
                  </a:schemeClr>
                </a:solidFill>
              </a:rPr>
              <a:t>Proposed Year-wise Structure of UG/PG Programs</a:t>
            </a:r>
            <a:endParaRPr lang="en-IN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878503"/>
              </p:ext>
            </p:extLst>
          </p:nvPr>
        </p:nvGraphicFramePr>
        <p:xfrm>
          <a:off x="502278" y="1056068"/>
          <a:ext cx="11178860" cy="52858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60938">
                  <a:extLst>
                    <a:ext uri="{9D8B030D-6E8A-4147-A177-3AD203B41FA5}">
                      <a16:colId xmlns:a16="http://schemas.microsoft.com/office/drawing/2014/main" val="350977707"/>
                    </a:ext>
                  </a:extLst>
                </a:gridCol>
                <a:gridCol w="760938">
                  <a:extLst>
                    <a:ext uri="{9D8B030D-6E8A-4147-A177-3AD203B41FA5}">
                      <a16:colId xmlns:a16="http://schemas.microsoft.com/office/drawing/2014/main" val="2799810522"/>
                    </a:ext>
                  </a:extLst>
                </a:gridCol>
                <a:gridCol w="760938">
                  <a:extLst>
                    <a:ext uri="{9D8B030D-6E8A-4147-A177-3AD203B41FA5}">
                      <a16:colId xmlns:a16="http://schemas.microsoft.com/office/drawing/2014/main" val="2701021039"/>
                    </a:ext>
                  </a:extLst>
                </a:gridCol>
                <a:gridCol w="740960">
                  <a:extLst>
                    <a:ext uri="{9D8B030D-6E8A-4147-A177-3AD203B41FA5}">
                      <a16:colId xmlns:a16="http://schemas.microsoft.com/office/drawing/2014/main" val="2041803275"/>
                    </a:ext>
                  </a:extLst>
                </a:gridCol>
                <a:gridCol w="1172653">
                  <a:extLst>
                    <a:ext uri="{9D8B030D-6E8A-4147-A177-3AD203B41FA5}">
                      <a16:colId xmlns:a16="http://schemas.microsoft.com/office/drawing/2014/main" val="1428959197"/>
                    </a:ext>
                  </a:extLst>
                </a:gridCol>
                <a:gridCol w="1172653">
                  <a:extLst>
                    <a:ext uri="{9D8B030D-6E8A-4147-A177-3AD203B41FA5}">
                      <a16:colId xmlns:a16="http://schemas.microsoft.com/office/drawing/2014/main" val="3955008355"/>
                    </a:ext>
                  </a:extLst>
                </a:gridCol>
                <a:gridCol w="790573">
                  <a:extLst>
                    <a:ext uri="{9D8B030D-6E8A-4147-A177-3AD203B41FA5}">
                      <a16:colId xmlns:a16="http://schemas.microsoft.com/office/drawing/2014/main" val="11289342"/>
                    </a:ext>
                  </a:extLst>
                </a:gridCol>
                <a:gridCol w="711966">
                  <a:extLst>
                    <a:ext uri="{9D8B030D-6E8A-4147-A177-3AD203B41FA5}">
                      <a16:colId xmlns:a16="http://schemas.microsoft.com/office/drawing/2014/main" val="1737774020"/>
                    </a:ext>
                  </a:extLst>
                </a:gridCol>
                <a:gridCol w="1148168">
                  <a:extLst>
                    <a:ext uri="{9D8B030D-6E8A-4147-A177-3AD203B41FA5}">
                      <a16:colId xmlns:a16="http://schemas.microsoft.com/office/drawing/2014/main" val="3191258698"/>
                    </a:ext>
                  </a:extLst>
                </a:gridCol>
                <a:gridCol w="1148168">
                  <a:extLst>
                    <a:ext uri="{9D8B030D-6E8A-4147-A177-3AD203B41FA5}">
                      <a16:colId xmlns:a16="http://schemas.microsoft.com/office/drawing/2014/main" val="3366216687"/>
                    </a:ext>
                  </a:extLst>
                </a:gridCol>
                <a:gridCol w="627563">
                  <a:extLst>
                    <a:ext uri="{9D8B030D-6E8A-4147-A177-3AD203B41FA5}">
                      <a16:colId xmlns:a16="http://schemas.microsoft.com/office/drawing/2014/main" val="2957534246"/>
                    </a:ext>
                  </a:extLst>
                </a:gridCol>
                <a:gridCol w="1383342">
                  <a:extLst>
                    <a:ext uri="{9D8B030D-6E8A-4147-A177-3AD203B41FA5}">
                      <a16:colId xmlns:a16="http://schemas.microsoft.com/office/drawing/2014/main" val="2980901356"/>
                    </a:ext>
                  </a:extLst>
                </a:gridCol>
              </a:tblGrid>
              <a:tr h="517628"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2715" marR="1308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86995" marR="838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81280" marR="7874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3195" marR="16129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5885" marR="9334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Vocational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86360" marR="79375" indent="16573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Co-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Curricular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marR="96520" indent="-6350">
                        <a:spcAft>
                          <a:spcPts val="0"/>
                        </a:spcAft>
                      </a:pP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Industrial</a:t>
                      </a:r>
                      <a:r>
                        <a:rPr lang="en-US" sz="1000" spc="-2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Training/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8275" marR="140335" indent="-1714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Survey/</a:t>
                      </a:r>
                      <a:r>
                        <a:rPr lang="en-US" sz="1000" spc="-2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Project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5005" marR="676275" algn="ctr">
                        <a:spcBef>
                          <a:spcPts val="9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40665" marR="244475" indent="635" algn="ctr">
                        <a:spcBef>
                          <a:spcPts val="97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(Min.-Max.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 Credits)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After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completion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7635" algn="ctr">
                        <a:spcAft>
                          <a:spcPts val="0"/>
                        </a:spcAft>
                      </a:pP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{Minimum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Credits}</a:t>
                      </a:r>
                      <a:r>
                        <a:rPr lang="en-US" sz="1000" spc="-2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[Max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Duration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9969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years]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26619"/>
                  </a:ext>
                </a:extLst>
              </a:tr>
              <a:tr h="445210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2715" marR="12763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Major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995" marR="8382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Major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 marR="7810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Major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3195" marR="1625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Minor/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Elective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885" marR="9207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50495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Major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54833"/>
                  </a:ext>
                </a:extLst>
              </a:tr>
              <a:tr h="599892"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320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4/5/6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9865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4/5/6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5100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68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4/5/6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3195" marR="160020"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4/5/6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5885" marR="90805"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51130" marR="150495" algn="ctr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717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3/6/8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3830">
                        <a:lnSpc>
                          <a:spcPts val="107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Credits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68616"/>
                  </a:ext>
                </a:extLst>
              </a:tr>
              <a:tr h="84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77470" marR="74295"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Year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0965" marR="9842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Sem.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3515" marR="166370" indent="6667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Own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57480" marR="142240" indent="68580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Own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72720" indent="8191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Any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63195" marR="16192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Other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98120" marR="97790" indent="-86995">
                        <a:spcAft>
                          <a:spcPts val="0"/>
                        </a:spcAft>
                      </a:pP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Vocational</a:t>
                      </a:r>
                      <a:r>
                        <a:rPr lang="en-US" sz="1000" spc="-2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86360" marR="85725" indent="190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Co-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Curricular</a:t>
                      </a:r>
                      <a:r>
                        <a:rPr lang="en-US" sz="1000" spc="-2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Course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170" marR="90170" algn="ctr">
                        <a:spcAft>
                          <a:spcPts val="0"/>
                        </a:spcAft>
                      </a:pP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Inter/Intra</a:t>
                      </a:r>
                      <a:r>
                        <a:rPr lang="en-US" sz="1000" spc="-2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related to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main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170" marR="89535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Subject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2710" marR="9207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6731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Min.-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Max. of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semester/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4770" marR="65405" algn="ctr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year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696199"/>
                  </a:ext>
                </a:extLst>
              </a:tr>
              <a:tr h="51058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7945">
                        <a:spcBef>
                          <a:spcPts val="865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71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40970">
                        <a:lnSpc>
                          <a:spcPts val="11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684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935">
                        <a:lnSpc>
                          <a:spcPts val="11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80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0175">
                        <a:lnSpc>
                          <a:spcPts val="114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54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(4/5/6)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1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3345" marR="9207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18+(0/4/5/6)+3+2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4770" marR="6477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23-29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636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(50-52)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573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{46}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965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[4]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890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Certificate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748149"/>
                  </a:ext>
                </a:extLst>
              </a:tr>
              <a:tr h="45351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0965" marR="9461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40970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6840">
                        <a:lnSpc>
                          <a:spcPts val="10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93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805">
                        <a:lnSpc>
                          <a:spcPts val="10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017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5410">
                        <a:lnSpc>
                          <a:spcPts val="10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1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3345" marR="9207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18+(0/4/5/6)+3+2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23-29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366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(50-52)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466059"/>
                  </a:ext>
                </a:extLst>
              </a:tr>
              <a:tr h="4535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75" algn="ctr"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0965" marR="9461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40970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6840">
                        <a:lnSpc>
                          <a:spcPts val="10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93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805">
                        <a:lnSpc>
                          <a:spcPts val="10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017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5410">
                        <a:lnSpc>
                          <a:spcPts val="10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55600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(4/5/6)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1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3345" marR="9207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18+(0/4/5/6)+3+2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4770" marR="6477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23-29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509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(100-104)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573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{92}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96520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[7]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8905" algn="ctr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Diploma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00101"/>
                  </a:ext>
                </a:extLst>
              </a:tr>
              <a:tr h="55473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0965" marR="9398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IV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40970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684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935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805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52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Th-1(6)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0175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Th-1(4)+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541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810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3345" marR="92075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18+(0/4/5/6)+3+2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ts val="1145"/>
                        </a:lnSpc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23-29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3665">
                        <a:lnSpc>
                          <a:spcPts val="114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(50-52)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696565"/>
                  </a:ext>
                </a:extLst>
              </a:tr>
              <a:tr h="45351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7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IN" sz="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35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Th-2(5)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40970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Th-2(4)+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6840">
                        <a:lnSpc>
                          <a:spcPts val="10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Th-2(5)</a:t>
                      </a:r>
                      <a:r>
                        <a:rPr lang="en-US" sz="10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935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Th-2(4)+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805">
                        <a:lnSpc>
                          <a:spcPts val="108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170" marR="9017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3345" marR="9144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20+3+2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4770" marR="65405" algn="ctr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IN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573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(150-154)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763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{138}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509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[10]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25095" marR="12573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Bachelor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Faculty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96405"/>
                  </a:ext>
                </a:extLst>
              </a:tr>
              <a:tr h="453517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00965" marR="9525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VI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31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Th-2(5)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40970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Th-2(4)+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6840">
                        <a:lnSpc>
                          <a:spcPts val="10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Th-2(5)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or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935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Th-2(4)+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805">
                        <a:lnSpc>
                          <a:spcPts val="10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Pract-1(2)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0170" marR="9017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(3)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3345" marR="91440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20+3+2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64770" algn="ctr">
                        <a:spcBef>
                          <a:spcPts val="54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635"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(50)</a:t>
                      </a:r>
                      <a:endParaRPr lang="en-IN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244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71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chemeClr val="bg1"/>
                </a:solidFill>
                <a:latin typeface="Kruti Dev 010" pitchFamily="2" charset="0"/>
              </a:rPr>
              <a:t>fo”k’skrk,¡%&amp;</a:t>
            </a:r>
            <a:br>
              <a:rPr lang="en-IN" b="1" dirty="0">
                <a:solidFill>
                  <a:schemeClr val="bg1"/>
                </a:solidFill>
                <a:latin typeface="Kruti Dev 010" pitchFamily="2" charset="0"/>
              </a:rPr>
            </a:b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580" y="1416676"/>
            <a:ext cx="10442620" cy="4842456"/>
          </a:xfrm>
        </p:spPr>
        <p:txBody>
          <a:bodyPr>
            <a:noAutofit/>
          </a:bodyPr>
          <a:lstStyle/>
          <a:p>
            <a:r>
              <a:rPr lang="en-IN" sz="3200" dirty="0" err="1" smtClean="0">
                <a:latin typeface="Kruti Dev 010" pitchFamily="2" charset="0"/>
              </a:rPr>
              <a:t>yphykiu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ykuk</a:t>
            </a:r>
            <a:r>
              <a:rPr lang="en-IN" sz="3200" dirty="0">
                <a:latin typeface="Kruti Dev 010" pitchFamily="2" charset="0"/>
              </a:rPr>
              <a:t> ¼O;kogkfjd </a:t>
            </a:r>
            <a:r>
              <a:rPr lang="en-IN" sz="3200" dirty="0" smtClean="0">
                <a:latin typeface="Kruti Dev 010" pitchFamily="2" charset="0"/>
              </a:rPr>
              <a:t>lqxerki.wkZ</a:t>
            </a:r>
            <a:r>
              <a:rPr lang="en-IN" sz="3200" dirty="0">
                <a:latin typeface="Kruti Dev 010" pitchFamily="2" charset="0"/>
              </a:rPr>
              <a:t>½</a:t>
            </a:r>
          </a:p>
          <a:p>
            <a:r>
              <a:rPr lang="en-IN" sz="3200" dirty="0" err="1" smtClean="0">
                <a:latin typeface="Kruti Dev 010" pitchFamily="2" charset="0"/>
              </a:rPr>
              <a:t>Lukrd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>
                <a:latin typeface="Kruti Dev 010" pitchFamily="2" charset="0"/>
              </a:rPr>
              <a:t>,</a:t>
            </a:r>
            <a:r>
              <a:rPr lang="en-IN" sz="3200" dirty="0" err="1" smtClean="0">
                <a:latin typeface="Kruti Dev 010" pitchFamily="2" charset="0"/>
              </a:rPr>
              <a:t>oa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ijkLukrd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dk;ZØekas</a:t>
            </a:r>
            <a:r>
              <a:rPr lang="en-IN" sz="3200" dirty="0">
                <a:latin typeface="Kruti Dev 010" pitchFamily="2" charset="0"/>
              </a:rPr>
              <a:t> dh ;</a:t>
            </a:r>
            <a:r>
              <a:rPr lang="en-IN" sz="3200" dirty="0" err="1">
                <a:latin typeface="Kruti Dev 010" pitchFamily="2" charset="0"/>
              </a:rPr>
              <a:t>kstuk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cukuk</a:t>
            </a:r>
            <a:endParaRPr lang="en-IN" sz="3200" dirty="0">
              <a:latin typeface="Kruti Dev 010" pitchFamily="2" charset="0"/>
            </a:endParaRPr>
          </a:p>
          <a:p>
            <a:r>
              <a:rPr lang="en-IN" sz="3200" dirty="0" err="1" smtClean="0">
                <a:latin typeface="Kruti Dev 010" pitchFamily="2" charset="0"/>
              </a:rPr>
              <a:t>fdlh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Hkh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 smtClean="0">
                <a:latin typeface="Kruti Dev 010" pitchFamily="2" charset="0"/>
              </a:rPr>
              <a:t>dk;ØZe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eas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izos”k</a:t>
            </a:r>
            <a:r>
              <a:rPr lang="en-IN" sz="3200" dirty="0">
                <a:latin typeface="Kruti Dev 010" pitchFamily="2" charset="0"/>
              </a:rPr>
              <a:t>] </a:t>
            </a:r>
            <a:r>
              <a:rPr lang="en-IN" sz="3200" dirty="0" err="1">
                <a:latin typeface="Kruti Dev 010" pitchFamily="2" charset="0"/>
              </a:rPr>
              <a:t>fudkl</a:t>
            </a:r>
            <a:r>
              <a:rPr lang="en-IN" sz="3200" dirty="0">
                <a:latin typeface="Kruti Dev 010" pitchFamily="2" charset="0"/>
              </a:rPr>
              <a:t> ,</a:t>
            </a:r>
            <a:r>
              <a:rPr lang="en-IN" sz="3200" dirty="0" err="1" smtClean="0">
                <a:latin typeface="Kruti Dev 010" pitchFamily="2" charset="0"/>
              </a:rPr>
              <a:t>oa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iqu</a:t>
            </a:r>
            <a:r>
              <a:rPr lang="en-IN" sz="3200" dirty="0">
                <a:latin typeface="Kruti Dev 010" pitchFamily="2" charset="0"/>
              </a:rPr>
              <a:t>% </a:t>
            </a:r>
            <a:r>
              <a:rPr lang="en-IN" sz="3200" dirty="0" err="1" smtClean="0">
                <a:latin typeface="Kruti Dev 010" pitchFamily="2" charset="0"/>
              </a:rPr>
              <a:t>izo'sk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ysus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lEcU</a:t>
            </a:r>
            <a:r>
              <a:rPr lang="en-IN" sz="3200" dirty="0">
                <a:latin typeface="Kruti Dev 010" pitchFamily="2" charset="0"/>
              </a:rPr>
              <a:t>/</a:t>
            </a:r>
            <a:r>
              <a:rPr lang="en-IN" sz="3200" dirty="0" err="1">
                <a:latin typeface="Kruti Dev 010" pitchFamily="2" charset="0"/>
              </a:rPr>
              <a:t>kh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fodYi</a:t>
            </a:r>
            <a:endParaRPr lang="en-IN" sz="3200" dirty="0">
              <a:latin typeface="Kruti Dev 010" pitchFamily="2" charset="0"/>
            </a:endParaRPr>
          </a:p>
          <a:p>
            <a:r>
              <a:rPr lang="en-IN" sz="3200" dirty="0" err="1" smtClean="0">
                <a:latin typeface="Kruti Dev 010" pitchFamily="2" charset="0"/>
              </a:rPr>
              <a:t>cgqfo’k;d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n`f"Vdks.k</a:t>
            </a:r>
            <a:endParaRPr lang="en-IN" sz="3200" dirty="0">
              <a:latin typeface="Kruti Dev 010" pitchFamily="2" charset="0"/>
            </a:endParaRPr>
          </a:p>
          <a:p>
            <a:r>
              <a:rPr lang="en-IN" sz="3200" dirty="0" err="1" smtClean="0">
                <a:latin typeface="Kruti Dev 010" pitchFamily="2" charset="0"/>
              </a:rPr>
              <a:t>fofHkUu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dk;ZØeksa</a:t>
            </a:r>
            <a:r>
              <a:rPr lang="en-IN" sz="3200" dirty="0">
                <a:latin typeface="Kruti Dev 010" pitchFamily="2" charset="0"/>
              </a:rPr>
              <a:t> ds </a:t>
            </a:r>
            <a:r>
              <a:rPr lang="en-IN" sz="3200" dirty="0" err="1">
                <a:latin typeface="Kruti Dev 010" pitchFamily="2" charset="0"/>
              </a:rPr>
              <a:t>ikB</a:t>
            </a:r>
            <a:r>
              <a:rPr lang="en-IN" sz="3200" dirty="0">
                <a:latin typeface="Kruti Dev 010" pitchFamily="2" charset="0"/>
              </a:rPr>
              <a:t>~;</a:t>
            </a:r>
            <a:r>
              <a:rPr lang="en-IN" sz="3200" dirty="0" err="1">
                <a:latin typeface="Kruti Dev 010" pitchFamily="2" charset="0"/>
              </a:rPr>
              <a:t>Øe</a:t>
            </a:r>
            <a:r>
              <a:rPr lang="en-IN" sz="3200" dirty="0">
                <a:latin typeface="Kruti Dev 010" pitchFamily="2" charset="0"/>
              </a:rPr>
              <a:t> dh </a:t>
            </a:r>
            <a:r>
              <a:rPr lang="en-IN" sz="3200" dirty="0" err="1">
                <a:latin typeface="Kruti Dev 010" pitchFamily="2" charset="0"/>
              </a:rPr>
              <a:t>iqu</a:t>
            </a:r>
            <a:r>
              <a:rPr lang="en-IN" sz="3200" dirty="0">
                <a:latin typeface="Kruti Dev 010" pitchFamily="2" charset="0"/>
              </a:rPr>
              <a:t>% </a:t>
            </a:r>
            <a:r>
              <a:rPr lang="en-IN" sz="3200" dirty="0" err="1">
                <a:latin typeface="Kruti Dev 010" pitchFamily="2" charset="0"/>
              </a:rPr>
              <a:t>lajpuk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djuk</a:t>
            </a:r>
            <a:endParaRPr lang="en-IN" sz="3200" dirty="0">
              <a:latin typeface="Kruti Dev 010" pitchFamily="2" charset="0"/>
            </a:endParaRPr>
          </a:p>
          <a:p>
            <a:r>
              <a:rPr lang="en-IN" sz="3200" dirty="0" err="1" smtClean="0">
                <a:latin typeface="Kruti Dev 010" pitchFamily="2" charset="0"/>
              </a:rPr>
              <a:t>ØsfMV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>
                <a:latin typeface="Kruti Dev 010" pitchFamily="2" charset="0"/>
              </a:rPr>
              <a:t>dh </a:t>
            </a:r>
            <a:r>
              <a:rPr lang="en-IN" sz="3200" dirty="0" err="1" smtClean="0">
                <a:latin typeface="Kruti Dev 010" pitchFamily="2" charset="0"/>
              </a:rPr>
              <a:t>gLrkraj.kh;rk</a:t>
            </a:r>
            <a:endParaRPr lang="en-IN" sz="3200" dirty="0">
              <a:latin typeface="Kruti Dev 010" pitchFamily="2" charset="0"/>
            </a:endParaRPr>
          </a:p>
          <a:p>
            <a:r>
              <a:rPr lang="en-IN" sz="3200" dirty="0" err="1" smtClean="0">
                <a:latin typeface="Kruti Dev 010" pitchFamily="2" charset="0"/>
              </a:rPr>
              <a:t>vdknfed</a:t>
            </a:r>
            <a:r>
              <a:rPr lang="en-IN" sz="3200" dirty="0" smtClean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cSad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vkWQ</a:t>
            </a:r>
            <a:r>
              <a:rPr lang="en-IN" sz="3200" dirty="0">
                <a:latin typeface="Kruti Dev 010" pitchFamily="2" charset="0"/>
              </a:rPr>
              <a:t> </a:t>
            </a:r>
            <a:r>
              <a:rPr lang="en-IN" sz="3200" dirty="0" err="1">
                <a:latin typeface="Kruti Dev 010" pitchFamily="2" charset="0"/>
              </a:rPr>
              <a:t>ØsfMV~l</a:t>
            </a:r>
            <a:r>
              <a:rPr lang="en-IN" sz="3200" dirty="0">
                <a:latin typeface="Kruti Dev 010" pitchFamily="2" charset="0"/>
              </a:rPr>
              <a:t> ¼, </a:t>
            </a:r>
            <a:r>
              <a:rPr lang="en-IN" sz="3200" dirty="0" err="1">
                <a:latin typeface="Kruti Dev 010" pitchFamily="2" charset="0"/>
              </a:rPr>
              <a:t>ch</a:t>
            </a:r>
            <a:r>
              <a:rPr lang="en-IN" sz="3200" dirty="0">
                <a:latin typeface="Kruti Dev 010" pitchFamily="2" charset="0"/>
              </a:rPr>
              <a:t> lh½</a:t>
            </a:r>
          </a:p>
        </p:txBody>
      </p:sp>
    </p:spTree>
    <p:extLst>
      <p:ext uri="{BB962C8B-B14F-4D97-AF65-F5344CB8AC3E}">
        <p14:creationId xmlns:p14="http://schemas.microsoft.com/office/powerpoint/2010/main" val="58591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0762"/>
            <a:ext cx="1065082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err="1" smtClean="0">
                <a:solidFill>
                  <a:schemeClr val="bg1"/>
                </a:solidFill>
                <a:latin typeface="Kruti Dev 010" pitchFamily="2" charset="0"/>
              </a:rPr>
              <a:t>Lukrd</a:t>
            </a:r>
            <a:r>
              <a:rPr lang="en-IN" sz="3200" b="1" dirty="0" smtClean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dk;ZØeksa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 dh </a:t>
            </a:r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lesfdr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dirty="0" err="1" smtClean="0">
                <a:solidFill>
                  <a:schemeClr val="bg1"/>
                </a:solidFill>
                <a:latin typeface="Kruti Dev 010" pitchFamily="2" charset="0"/>
              </a:rPr>
              <a:t>lajpuk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 err="1" smtClean="0">
                <a:latin typeface="Kruti Dev 010" pitchFamily="2" charset="0"/>
              </a:rPr>
              <a:t>Nk</a:t>
            </a:r>
            <a:r>
              <a:rPr lang="en-IN" sz="2600" dirty="0" smtClean="0">
                <a:latin typeface="Kruti Dev 010" pitchFamily="2" charset="0"/>
              </a:rPr>
              <a:t>=</a:t>
            </a:r>
            <a:r>
              <a:rPr lang="en-IN" sz="2600" dirty="0" err="1" smtClean="0">
                <a:latin typeface="Kruti Dev 010" pitchFamily="2" charset="0"/>
              </a:rPr>
              <a:t>kas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>
                <a:latin typeface="Kruti Dev 010" pitchFamily="2" charset="0"/>
              </a:rPr>
              <a:t>dk </a:t>
            </a:r>
            <a:r>
              <a:rPr lang="en-IN" sz="2600" dirty="0" err="1">
                <a:latin typeface="Kruti Dev 010" pitchFamily="2" charset="0"/>
              </a:rPr>
              <a:t>yf</a:t>
            </a:r>
            <a:r>
              <a:rPr lang="en-IN" sz="2600" dirty="0">
                <a:latin typeface="Kruti Dev 010" pitchFamily="2" charset="0"/>
              </a:rPr>
              <a:t>{</a:t>
            </a:r>
            <a:r>
              <a:rPr lang="en-IN" sz="2600" dirty="0" err="1">
                <a:latin typeface="Kruti Dev 010" pitchFamily="2" charset="0"/>
              </a:rPr>
              <a:t>kr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vk;q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lewg</a:t>
            </a:r>
            <a:r>
              <a:rPr lang="en-IN" sz="2600" dirty="0">
                <a:latin typeface="Kruti Dev 010" pitchFamily="2" charset="0"/>
              </a:rPr>
              <a:t> 18&amp;23 </a:t>
            </a:r>
            <a:r>
              <a:rPr lang="en-IN" sz="2600" dirty="0" err="1">
                <a:latin typeface="Kruti Dev 010" pitchFamily="2" charset="0"/>
              </a:rPr>
              <a:t>o’kZ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gS</a:t>
            </a:r>
            <a:r>
              <a:rPr lang="en-IN" sz="2600" dirty="0">
                <a:latin typeface="Kruti Dev 010" pitchFamily="2" charset="0"/>
              </a:rPr>
              <a:t>] </a:t>
            </a:r>
            <a:r>
              <a:rPr lang="en-IN" sz="2600" dirty="0" err="1">
                <a:latin typeface="Kruti Dev 010" pitchFamily="2" charset="0"/>
              </a:rPr>
              <a:t>ysfdu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smtClean="0">
                <a:latin typeface="Kruti Dev 010" pitchFamily="2" charset="0"/>
              </a:rPr>
              <a:t>;g </a:t>
            </a:r>
            <a:r>
              <a:rPr lang="en-IN" sz="2600" dirty="0">
                <a:latin typeface="Kruti Dev 010" pitchFamily="2" charset="0"/>
              </a:rPr>
              <a:t>thou </a:t>
            </a:r>
            <a:r>
              <a:rPr lang="en-IN" sz="2600" dirty="0" err="1">
                <a:latin typeface="Kruti Dev 010" pitchFamily="2" charset="0"/>
              </a:rPr>
              <a:t>eas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fdlh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Hkh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vk;q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eas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fdlh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Hkh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vkxzgh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O;fDr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dks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leku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volj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iznku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djrh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gSA</a:t>
            </a:r>
            <a:endParaRPr lang="en-IN" sz="2600" dirty="0" smtClean="0">
              <a:latin typeface="Kruti Dev 01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 smtClean="0">
                <a:latin typeface="Kruti Dev 010" pitchFamily="2" charset="0"/>
              </a:rPr>
              <a:t>d 12 </a:t>
            </a:r>
            <a:r>
              <a:rPr lang="en-IN" sz="2600" dirty="0" err="1" smtClean="0">
                <a:latin typeface="Kruti Dev 010" pitchFamily="2" charset="0"/>
              </a:rPr>
              <a:t>oha</a:t>
            </a:r>
            <a:r>
              <a:rPr lang="en-IN" sz="2600" dirty="0" smtClean="0">
                <a:latin typeface="Kruti Dev 010" pitchFamily="2" charset="0"/>
              </a:rPr>
              <a:t> d{</a:t>
            </a:r>
            <a:r>
              <a:rPr lang="en-IN" sz="2600" dirty="0" err="1" smtClean="0">
                <a:latin typeface="Kruti Dev 010" pitchFamily="2" charset="0"/>
              </a:rPr>
              <a:t>kk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ckn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mPp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f'k</a:t>
            </a:r>
            <a:r>
              <a:rPr lang="en-IN" sz="2600" dirty="0" smtClean="0">
                <a:latin typeface="Kruti Dev 010" pitchFamily="2" charset="0"/>
              </a:rPr>
              <a:t>{</a:t>
            </a:r>
            <a:r>
              <a:rPr lang="en-IN" sz="2600" dirty="0" err="1" smtClean="0">
                <a:latin typeface="Kruti Dev 010" pitchFamily="2" charset="0"/>
              </a:rPr>
              <a:t>kk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dk;ZØe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igys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o"kZ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eas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ços'k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ysus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fy</a:t>
            </a:r>
            <a:r>
              <a:rPr lang="en-IN" sz="2600" dirty="0" smtClean="0">
                <a:latin typeface="Kruti Dev 010" pitchFamily="2" charset="0"/>
              </a:rPr>
              <a:t>, </a:t>
            </a:r>
            <a:r>
              <a:rPr lang="en-IN" sz="2600" dirty="0" err="1" smtClean="0">
                <a:latin typeface="Kruti Dev 010" pitchFamily="2" charset="0"/>
              </a:rPr>
              <a:t>bPNqd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Nk</a:t>
            </a:r>
            <a:r>
              <a:rPr lang="en-IN" sz="2600" dirty="0" smtClean="0">
                <a:latin typeface="Kruti Dev 010" pitchFamily="2" charset="0"/>
              </a:rPr>
              <a:t>= </a:t>
            </a:r>
            <a:r>
              <a:rPr lang="en-IN" sz="2600" dirty="0" err="1" smtClean="0">
                <a:latin typeface="Kruti Dev 010" pitchFamily="2" charset="0"/>
              </a:rPr>
              <a:t>dks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izFke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o"kZ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fy</a:t>
            </a:r>
            <a:r>
              <a:rPr lang="en-IN" sz="2600" dirty="0" smtClean="0">
                <a:latin typeface="Kruti Dev 010" pitchFamily="2" charset="0"/>
              </a:rPr>
              <a:t>, </a:t>
            </a:r>
            <a:r>
              <a:rPr lang="en-IN" sz="2600" dirty="0" err="1" smtClean="0">
                <a:latin typeface="Kruti Dev 010" pitchFamily="2" charset="0"/>
              </a:rPr>
              <a:t>nks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eq</a:t>
            </a:r>
            <a:r>
              <a:rPr lang="en-IN" sz="2600" dirty="0" smtClean="0">
                <a:latin typeface="Kruti Dev 010" pitchFamily="2" charset="0"/>
              </a:rPr>
              <a:t>[; ¼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r>
              <a:rPr lang="en-IN" sz="2600" dirty="0" smtClean="0">
                <a:latin typeface="Kruti Dev 010" pitchFamily="2" charset="0"/>
              </a:rPr>
              <a:t>½ </a:t>
            </a:r>
            <a:r>
              <a:rPr lang="en-IN" sz="2600" dirty="0" err="1" smtClean="0">
                <a:latin typeface="Kruti Dev 010" pitchFamily="2" charset="0"/>
              </a:rPr>
              <a:t>fo"k;kas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lkFk</a:t>
            </a:r>
            <a:r>
              <a:rPr lang="en-IN" sz="2600" dirty="0" smtClean="0">
                <a:latin typeface="Kruti Dev 010" pitchFamily="2" charset="0"/>
              </a:rPr>
              <a:t> ,d </a:t>
            </a:r>
            <a:r>
              <a:rPr lang="en-IN" sz="2600" dirty="0" err="1" smtClean="0">
                <a:latin typeface="Kruti Dev 010" pitchFamily="2" charset="0"/>
              </a:rPr>
              <a:t>ladk</a:t>
            </a:r>
            <a:r>
              <a:rPr lang="en-IN" sz="2600" dirty="0" smtClean="0">
                <a:latin typeface="Kruti Dev 010" pitchFamily="2" charset="0"/>
              </a:rPr>
              <a:t>; dk </a:t>
            </a:r>
            <a:r>
              <a:rPr lang="en-IN" sz="2600" dirty="0" err="1" smtClean="0">
                <a:latin typeface="Kruti Dev 010" pitchFamily="2" charset="0"/>
              </a:rPr>
              <a:t>pquko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djuk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gksxkA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bl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pquko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fy</a:t>
            </a:r>
            <a:r>
              <a:rPr lang="en-IN" sz="2600" dirty="0" smtClean="0">
                <a:latin typeface="Kruti Dev 010" pitchFamily="2" charset="0"/>
              </a:rPr>
              <a:t>, </a:t>
            </a:r>
            <a:r>
              <a:rPr lang="en-IN" sz="2600" dirty="0" err="1" smtClean="0">
                <a:latin typeface="Kruti Dev 010" pitchFamily="2" charset="0"/>
              </a:rPr>
              <a:t>ladk</a:t>
            </a:r>
            <a:r>
              <a:rPr lang="en-IN" sz="2600" dirty="0" smtClean="0">
                <a:latin typeface="Kruti Dev 010" pitchFamily="2" charset="0"/>
              </a:rPr>
              <a:t>; </a:t>
            </a:r>
            <a:r>
              <a:rPr lang="en-IN" sz="2600" dirty="0" err="1" smtClean="0">
                <a:latin typeface="Kruti Dev 010" pitchFamily="2" charset="0"/>
              </a:rPr>
              <a:t>fo”k’sk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lUnHkZ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eas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iwoZ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ik</a:t>
            </a:r>
            <a:r>
              <a:rPr lang="en-IN" sz="2600" dirty="0" smtClean="0">
                <a:latin typeface="Kruti Dev 010" pitchFamily="2" charset="0"/>
              </a:rPr>
              <a:t>=</a:t>
            </a:r>
            <a:r>
              <a:rPr lang="en-IN" sz="2600" dirty="0" err="1" smtClean="0">
                <a:latin typeface="Kruti Dev 010" pitchFamily="2" charset="0"/>
              </a:rPr>
              <a:t>rk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(pre-requisites)</a:t>
            </a:r>
            <a:r>
              <a:rPr lang="en-IN" sz="2600" dirty="0" smtClean="0">
                <a:latin typeface="Kruti Dev 010" pitchFamily="2" charset="0"/>
              </a:rPr>
              <a:t> dh </a:t>
            </a:r>
            <a:r>
              <a:rPr lang="en-IN" sz="2600" dirty="0" err="1" smtClean="0">
                <a:latin typeface="Kruti Dev 010" pitchFamily="2" charset="0"/>
              </a:rPr>
              <a:t>vko</a:t>
            </a:r>
            <a:r>
              <a:rPr lang="en-IN" sz="2600" dirty="0" smtClean="0">
                <a:latin typeface="Kruti Dev 010" pitchFamily="2" charset="0"/>
              </a:rPr>
              <a:t>';</a:t>
            </a:r>
            <a:r>
              <a:rPr lang="en-IN" sz="2600" dirty="0" err="1" smtClean="0">
                <a:latin typeface="Kruti Dev 010" pitchFamily="2" charset="0"/>
              </a:rPr>
              <a:t>drk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gksxhA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nks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çeq</a:t>
            </a:r>
            <a:r>
              <a:rPr lang="en-IN" sz="2600" dirty="0" smtClean="0">
                <a:latin typeface="Kruti Dev 010" pitchFamily="2" charset="0"/>
              </a:rPr>
              <a:t>[k </a:t>
            </a:r>
            <a:r>
              <a:rPr lang="en-IN" sz="2600" dirty="0" err="1" smtClean="0">
                <a:latin typeface="Kruti Dev 010" pitchFamily="2" charset="0"/>
              </a:rPr>
              <a:t>fo"k;ks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vykok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mUgas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çR;sd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lsesLVj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eas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fdlh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Hkh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vU</a:t>
            </a:r>
            <a:r>
              <a:rPr lang="en-IN" sz="2600" dirty="0" smtClean="0">
                <a:latin typeface="Kruti Dev 010" pitchFamily="2" charset="0"/>
              </a:rPr>
              <a:t>; </a:t>
            </a:r>
            <a:r>
              <a:rPr lang="en-IN" sz="2600" dirty="0" err="1" smtClean="0">
                <a:latin typeface="Kruti Dev 010" pitchFamily="2" charset="0"/>
              </a:rPr>
              <a:t>ladk</a:t>
            </a:r>
            <a:r>
              <a:rPr lang="en-IN" sz="2600" dirty="0" smtClean="0">
                <a:latin typeface="Kruti Dev 010" pitchFamily="2" charset="0"/>
              </a:rPr>
              <a:t>; ds ,d </a:t>
            </a:r>
            <a:r>
              <a:rPr lang="en-IN" sz="2600" dirty="0" err="1" smtClean="0">
                <a:latin typeface="Kruti Dev 010" pitchFamily="2" charset="0"/>
              </a:rPr>
              <a:t>vkSj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eq</a:t>
            </a:r>
            <a:r>
              <a:rPr lang="en-IN" sz="2600" dirty="0" smtClean="0">
                <a:latin typeface="Kruti Dev 010" pitchFamily="2" charset="0"/>
              </a:rPr>
              <a:t>[; ¼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r>
              <a:rPr lang="en-IN" sz="2600" dirty="0" smtClean="0">
                <a:latin typeface="Kruti Dev 010" pitchFamily="2" charset="0"/>
              </a:rPr>
              <a:t>½ </a:t>
            </a:r>
            <a:r>
              <a:rPr lang="en-IN" sz="2600" dirty="0" err="1" smtClean="0">
                <a:latin typeface="Kruti Dev 010" pitchFamily="2" charset="0"/>
              </a:rPr>
              <a:t>fo"k</a:t>
            </a:r>
            <a:r>
              <a:rPr lang="en-IN" sz="2600" dirty="0" smtClean="0">
                <a:latin typeface="Kruti Dev 010" pitchFamily="2" charset="0"/>
              </a:rPr>
              <a:t>; dk </a:t>
            </a:r>
            <a:r>
              <a:rPr lang="en-IN" sz="2600" dirty="0" err="1" smtClean="0">
                <a:latin typeface="Kruti Dev 010" pitchFamily="2" charset="0"/>
              </a:rPr>
              <a:t>pquko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djuk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gksxkA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blds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lkFk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gh</a:t>
            </a:r>
            <a:r>
              <a:rPr lang="en-IN" sz="2600" dirty="0" smtClean="0">
                <a:latin typeface="Kruti Dev 010" pitchFamily="2" charset="0"/>
              </a:rPr>
              <a:t> ,d </a:t>
            </a:r>
            <a:r>
              <a:rPr lang="en-IN" sz="2600" dirty="0" err="1" smtClean="0">
                <a:latin typeface="Kruti Dev 010" pitchFamily="2" charset="0"/>
              </a:rPr>
              <a:t>xkS.k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fo’k</a:t>
            </a:r>
            <a:r>
              <a:rPr lang="en-IN" sz="2600" dirty="0" smtClean="0">
                <a:latin typeface="Kruti Dev 010" pitchFamily="2" charset="0"/>
              </a:rPr>
              <a:t>;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(Minor Subject)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fdlh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vU</a:t>
            </a:r>
            <a:r>
              <a:rPr lang="en-IN" sz="2600" dirty="0" smtClean="0">
                <a:latin typeface="Kruti Dev 010" pitchFamily="2" charset="0"/>
              </a:rPr>
              <a:t>; </a:t>
            </a:r>
            <a:r>
              <a:rPr lang="en-IN" sz="2600" dirty="0" err="1" smtClean="0">
                <a:latin typeface="Kruti Dev 010" pitchFamily="2" charset="0"/>
              </a:rPr>
              <a:t>ladk</a:t>
            </a:r>
            <a:r>
              <a:rPr lang="en-IN" sz="2600" dirty="0" smtClean="0">
                <a:latin typeface="Kruti Dev 010" pitchFamily="2" charset="0"/>
              </a:rPr>
              <a:t>; ls] ,d </a:t>
            </a:r>
            <a:r>
              <a:rPr lang="en-IN" sz="2600" dirty="0" err="1" smtClean="0">
                <a:latin typeface="Kruti Dev 010" pitchFamily="2" charset="0"/>
              </a:rPr>
              <a:t>O;kolkf;d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ikB</a:t>
            </a:r>
            <a:r>
              <a:rPr lang="en-IN" sz="2600" dirty="0" smtClean="0">
                <a:latin typeface="Kruti Dev 010" pitchFamily="2" charset="0"/>
              </a:rPr>
              <a:t>~;</a:t>
            </a:r>
            <a:r>
              <a:rPr lang="en-IN" sz="2600" dirty="0" err="1" smtClean="0">
                <a:latin typeface="Kruti Dev 010" pitchFamily="2" charset="0"/>
              </a:rPr>
              <a:t>Øe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(vocational/skill based subject )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viuh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vfHk:fp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vuqlkj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rFkk</a:t>
            </a:r>
            <a:r>
              <a:rPr lang="en-IN" sz="2600" dirty="0" smtClean="0">
                <a:latin typeface="Kruti Dev 010" pitchFamily="2" charset="0"/>
              </a:rPr>
              <a:t> ,d </a:t>
            </a:r>
            <a:r>
              <a:rPr lang="en-IN" sz="2600" dirty="0" err="1" smtClean="0">
                <a:latin typeface="Kruti Dev 010" pitchFamily="2" charset="0"/>
              </a:rPr>
              <a:t>vko</a:t>
            </a:r>
            <a:r>
              <a:rPr lang="en-IN" sz="2600" dirty="0" smtClean="0">
                <a:latin typeface="Kruti Dev 010" pitchFamily="2" charset="0"/>
              </a:rPr>
              <a:t>”;d </a:t>
            </a:r>
            <a:r>
              <a:rPr lang="en-IN" sz="2600" dirty="0" err="1" smtClean="0">
                <a:latin typeface="Kruti Dev 010" pitchFamily="2" charset="0"/>
              </a:rPr>
              <a:t>lg</a:t>
            </a:r>
            <a:r>
              <a:rPr lang="en-IN" sz="2600" dirty="0" smtClean="0">
                <a:latin typeface="Kruti Dev 010" pitchFamily="2" charset="0"/>
              </a:rPr>
              <a:t>&amp;”</a:t>
            </a:r>
            <a:r>
              <a:rPr lang="en-IN" sz="2600" dirty="0" err="1" smtClean="0">
                <a:latin typeface="Kruti Dev 010" pitchFamily="2" charset="0"/>
              </a:rPr>
              <a:t>kS</a:t>
            </a:r>
            <a:r>
              <a:rPr lang="en-IN" sz="2600" dirty="0" smtClean="0">
                <a:latin typeface="Kruti Dev 010" pitchFamily="2" charset="0"/>
              </a:rPr>
              <a:t>{</a:t>
            </a:r>
            <a:r>
              <a:rPr lang="en-IN" sz="2600" dirty="0" err="1" smtClean="0">
                <a:latin typeface="Kruti Dev 010" pitchFamily="2" charset="0"/>
              </a:rPr>
              <a:t>kf.kd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ikB</a:t>
            </a:r>
            <a:r>
              <a:rPr lang="en-IN" sz="2600" dirty="0" smtClean="0">
                <a:latin typeface="Kruti Dev 010" pitchFamily="2" charset="0"/>
              </a:rPr>
              <a:t>~;</a:t>
            </a:r>
            <a:r>
              <a:rPr lang="en-IN" sz="2600" dirty="0" err="1" smtClean="0">
                <a:latin typeface="Kruti Dev 010" pitchFamily="2" charset="0"/>
              </a:rPr>
              <a:t>Øe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(co-curricular)</a:t>
            </a:r>
            <a:r>
              <a:rPr lang="en-IN" sz="2600" dirty="0" smtClean="0">
                <a:latin typeface="Kruti Dev 010" pitchFamily="2" charset="0"/>
              </a:rPr>
              <a:t> dk </a:t>
            </a:r>
            <a:r>
              <a:rPr lang="en-IN" sz="2600" dirty="0" err="1" smtClean="0">
                <a:latin typeface="Kruti Dev 010" pitchFamily="2" charset="0"/>
              </a:rPr>
              <a:t>p;u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djuk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gSaA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Lukrd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dk;ZØe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igys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rhu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o’kkaZ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eas</a:t>
            </a:r>
            <a:r>
              <a:rPr lang="en-IN" sz="2600" dirty="0" smtClean="0">
                <a:latin typeface="Kruti Dev 010" pitchFamily="2" charset="0"/>
              </a:rPr>
              <a:t> 06 </a:t>
            </a:r>
            <a:r>
              <a:rPr lang="en-IN" sz="2600" dirty="0" err="1" smtClean="0">
                <a:latin typeface="Kruti Dev 010" pitchFamily="2" charset="0"/>
              </a:rPr>
              <a:t>lg</a:t>
            </a:r>
            <a:r>
              <a:rPr lang="en-IN" sz="2600" dirty="0" smtClean="0">
                <a:latin typeface="Kruti Dev 010" pitchFamily="2" charset="0"/>
              </a:rPr>
              <a:t>&amp;”</a:t>
            </a:r>
            <a:r>
              <a:rPr lang="en-IN" sz="2600" dirty="0" err="1" smtClean="0">
                <a:latin typeface="Kruti Dev 010" pitchFamily="2" charset="0"/>
              </a:rPr>
              <a:t>kS</a:t>
            </a:r>
            <a:r>
              <a:rPr lang="en-IN" sz="2600" dirty="0" smtClean="0">
                <a:latin typeface="Kruti Dev 010" pitchFamily="2" charset="0"/>
              </a:rPr>
              <a:t>{</a:t>
            </a:r>
            <a:r>
              <a:rPr lang="en-IN" sz="2600" dirty="0" err="1" smtClean="0">
                <a:latin typeface="Kruti Dev 010" pitchFamily="2" charset="0"/>
              </a:rPr>
              <a:t>kf.kd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ikB</a:t>
            </a:r>
            <a:r>
              <a:rPr lang="en-IN" sz="2600" dirty="0" smtClean="0">
                <a:latin typeface="Kruti Dev 010" pitchFamily="2" charset="0"/>
              </a:rPr>
              <a:t>~;</a:t>
            </a:r>
            <a:r>
              <a:rPr lang="en-IN" sz="2600" dirty="0" err="1" smtClean="0">
                <a:latin typeface="Kruti Dev 010" pitchFamily="2" charset="0"/>
              </a:rPr>
              <a:t>Øe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iw.kZ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fd;s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tkus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gSa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tks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fd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izR;sd</a:t>
            </a:r>
            <a:r>
              <a:rPr lang="en-IN" sz="2600" dirty="0" smtClean="0">
                <a:latin typeface="Kruti Dev 010" pitchFamily="2" charset="0"/>
              </a:rPr>
              <a:t> 02 </a:t>
            </a:r>
            <a:r>
              <a:rPr lang="en-IN" sz="2600" dirty="0" err="1" smtClean="0">
                <a:latin typeface="Kruti Dev 010" pitchFamily="2" charset="0"/>
              </a:rPr>
              <a:t>ØsfMV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gksaxs</a:t>
            </a:r>
            <a:r>
              <a:rPr lang="en-IN" sz="2600" dirty="0" smtClean="0">
                <a:latin typeface="Kruti Dev 010" pitchFamily="2" charset="0"/>
              </a:rPr>
              <a:t> A ;g </a:t>
            </a:r>
            <a:r>
              <a:rPr lang="en-IN" sz="2600" dirty="0" err="1" smtClean="0">
                <a:latin typeface="Kruti Dev 010" pitchFamily="2" charset="0"/>
              </a:rPr>
              <a:t>ikB</a:t>
            </a:r>
            <a:r>
              <a:rPr lang="en-IN" sz="2600" dirty="0" smtClean="0">
                <a:latin typeface="Kruti Dev 010" pitchFamily="2" charset="0"/>
              </a:rPr>
              <a:t>~;</a:t>
            </a:r>
            <a:r>
              <a:rPr lang="en-IN" sz="2600" dirty="0" err="1" smtClean="0">
                <a:latin typeface="Kruti Dev 010" pitchFamily="2" charset="0"/>
              </a:rPr>
              <a:t>Øe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lHkh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Lukrd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Nk</a:t>
            </a:r>
            <a:r>
              <a:rPr lang="en-IN" sz="2600" dirty="0" smtClean="0">
                <a:latin typeface="Kruti Dev 010" pitchFamily="2" charset="0"/>
              </a:rPr>
              <a:t>=</a:t>
            </a:r>
            <a:r>
              <a:rPr lang="en-IN" sz="2600" dirty="0" err="1" smtClean="0">
                <a:latin typeface="Kruti Dev 010" pitchFamily="2" charset="0"/>
              </a:rPr>
              <a:t>ksa</a:t>
            </a:r>
            <a:r>
              <a:rPr lang="en-IN" sz="2600" dirty="0" smtClean="0">
                <a:latin typeface="Kruti Dev 010" pitchFamily="2" charset="0"/>
              </a:rPr>
              <a:t> ds </a:t>
            </a:r>
            <a:r>
              <a:rPr lang="en-IN" sz="2600" dirty="0" err="1" smtClean="0">
                <a:latin typeface="Kruti Dev 010" pitchFamily="2" charset="0"/>
              </a:rPr>
              <a:t>fy</a:t>
            </a:r>
            <a:r>
              <a:rPr lang="en-IN" sz="2600" dirty="0" smtClean="0">
                <a:latin typeface="Kruti Dev 010" pitchFamily="2" charset="0"/>
              </a:rPr>
              <a:t>, </a:t>
            </a:r>
            <a:r>
              <a:rPr lang="en-IN" sz="2600" dirty="0" err="1" smtClean="0">
                <a:latin typeface="Kruti Dev 010" pitchFamily="2" charset="0"/>
              </a:rPr>
              <a:t>miyC</a:t>
            </a:r>
            <a:r>
              <a:rPr lang="en-IN" sz="2600" dirty="0" smtClean="0">
                <a:latin typeface="Kruti Dev 010" pitchFamily="2" charset="0"/>
              </a:rPr>
              <a:t>/k ,</a:t>
            </a:r>
            <a:r>
              <a:rPr lang="en-IN" sz="2600" dirty="0" err="1" smtClean="0">
                <a:latin typeface="Kruti Dev 010" pitchFamily="2" charset="0"/>
              </a:rPr>
              <a:t>oa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vfuok;Z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gs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bu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lg</a:t>
            </a:r>
            <a:r>
              <a:rPr lang="en-IN" sz="2600" dirty="0" smtClean="0">
                <a:latin typeface="Kruti Dev 010" pitchFamily="2" charset="0"/>
              </a:rPr>
              <a:t>&amp;”</a:t>
            </a:r>
            <a:r>
              <a:rPr lang="en-IN" sz="2600" dirty="0" err="1" smtClean="0">
                <a:latin typeface="Kruti Dev 010" pitchFamily="2" charset="0"/>
              </a:rPr>
              <a:t>kS</a:t>
            </a:r>
            <a:r>
              <a:rPr lang="en-IN" sz="2600" dirty="0" smtClean="0">
                <a:latin typeface="Kruti Dev 010" pitchFamily="2" charset="0"/>
              </a:rPr>
              <a:t>{</a:t>
            </a:r>
            <a:r>
              <a:rPr lang="en-IN" sz="2600" dirty="0" err="1" smtClean="0">
                <a:latin typeface="Kruti Dev 010" pitchFamily="2" charset="0"/>
              </a:rPr>
              <a:t>kf.kd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ikB</a:t>
            </a:r>
            <a:r>
              <a:rPr lang="en-IN" sz="2600" dirty="0" smtClean="0">
                <a:latin typeface="Kruti Dev 010" pitchFamily="2" charset="0"/>
              </a:rPr>
              <a:t>~;</a:t>
            </a:r>
            <a:r>
              <a:rPr lang="en-IN" sz="2600" dirty="0" err="1" smtClean="0">
                <a:latin typeface="Kruti Dev 010" pitchFamily="2" charset="0"/>
              </a:rPr>
              <a:t>Øeksa</a:t>
            </a:r>
            <a:r>
              <a:rPr lang="en-IN" sz="2600" dirty="0" smtClean="0">
                <a:latin typeface="Kruti Dev 010" pitchFamily="2" charset="0"/>
              </a:rPr>
              <a:t> dh </a:t>
            </a:r>
            <a:r>
              <a:rPr lang="en-IN" sz="2600" dirty="0" err="1" smtClean="0">
                <a:latin typeface="Kruti Dev 010" pitchFamily="2" charset="0"/>
              </a:rPr>
              <a:t>ijh</a:t>
            </a:r>
            <a:r>
              <a:rPr lang="en-IN" sz="2600" dirty="0" smtClean="0">
                <a:latin typeface="Kruti Dev 010" pitchFamily="2" charset="0"/>
              </a:rPr>
              <a:t>{</a:t>
            </a:r>
            <a:r>
              <a:rPr lang="en-IN" sz="2600" dirty="0" err="1" smtClean="0">
                <a:latin typeface="Kruti Dev 010" pitchFamily="2" charset="0"/>
              </a:rPr>
              <a:t>kk</a:t>
            </a:r>
            <a:r>
              <a:rPr lang="en-IN" sz="2600" dirty="0" smtClean="0">
                <a:latin typeface="Kruti Dev 010" pitchFamily="2" charset="0"/>
              </a:rPr>
              <a:t> vks0,e0vkj0 “</a:t>
            </a:r>
            <a:r>
              <a:rPr lang="en-IN" sz="2600" dirty="0" err="1" smtClean="0">
                <a:latin typeface="Kruti Dev 010" pitchFamily="2" charset="0"/>
              </a:rPr>
              <a:t>khV</a:t>
            </a:r>
            <a:r>
              <a:rPr lang="en-IN" sz="2600" dirty="0" smtClean="0">
                <a:latin typeface="Kruti Dev 010" pitchFamily="2" charset="0"/>
              </a:rPr>
              <a:t> }</a:t>
            </a:r>
            <a:r>
              <a:rPr lang="en-IN" sz="2600" dirty="0" err="1" smtClean="0">
                <a:latin typeface="Kruti Dev 010" pitchFamily="2" charset="0"/>
              </a:rPr>
              <a:t>kjk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cgqfodYih</a:t>
            </a:r>
            <a:r>
              <a:rPr lang="en-IN" sz="2600" dirty="0" smtClean="0">
                <a:latin typeface="Kruti Dev 010" pitchFamily="2" charset="0"/>
              </a:rPr>
              <a:t>; </a:t>
            </a:r>
            <a:r>
              <a:rPr lang="en-IN" sz="2800" dirty="0" err="1" smtClean="0">
                <a:latin typeface="Kruti Dev 010" pitchFamily="2" charset="0"/>
              </a:rPr>
              <a:t>iz”ukas</a:t>
            </a:r>
            <a:r>
              <a:rPr lang="en-IN" sz="2800" dirty="0" smtClean="0">
                <a:latin typeface="Kruti Dev 010" pitchFamily="2" charset="0"/>
              </a:rPr>
              <a:t> ds </a:t>
            </a:r>
            <a:r>
              <a:rPr lang="en-IN" sz="2800" dirty="0" err="1" smtClean="0">
                <a:latin typeface="Kruti Dev 010" pitchFamily="2" charset="0"/>
              </a:rPr>
              <a:t>vk</a:t>
            </a:r>
            <a:r>
              <a:rPr lang="en-IN" sz="2800" dirty="0" smtClean="0">
                <a:latin typeface="Kruti Dev 010" pitchFamily="2" charset="0"/>
              </a:rPr>
              <a:t>/</a:t>
            </a:r>
            <a:r>
              <a:rPr lang="en-IN" sz="2800" dirty="0" err="1" smtClean="0">
                <a:latin typeface="Kruti Dev 010" pitchFamily="2" charset="0"/>
              </a:rPr>
              <a:t>kkj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ij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gksxhA</a:t>
            </a:r>
            <a:endParaRPr lang="en-IN" sz="28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3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8186" y="669701"/>
            <a:ext cx="111531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fo”ofo|ky</a:t>
            </a:r>
            <a:r>
              <a:rPr lang="en-IN" sz="2800" dirty="0">
                <a:latin typeface="Kruti Dev 010" pitchFamily="2" charset="0"/>
              </a:rPr>
              <a:t>;@</a:t>
            </a:r>
            <a:r>
              <a:rPr lang="en-IN" sz="2800" dirty="0" err="1">
                <a:latin typeface="Kruti Dev 010" pitchFamily="2" charset="0"/>
              </a:rPr>
              <a:t>egkfo|ky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esa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miyC</a:t>
            </a:r>
            <a:r>
              <a:rPr lang="en-IN" sz="2800" dirty="0">
                <a:latin typeface="Kruti Dev 010" pitchFamily="2" charset="0"/>
              </a:rPr>
              <a:t>/k </a:t>
            </a:r>
            <a:r>
              <a:rPr lang="en-IN" sz="2800" dirty="0" err="1">
                <a:latin typeface="Kruti Dev 010" pitchFamily="2" charset="0"/>
              </a:rPr>
              <a:t>lhVksa@f”k</a:t>
            </a:r>
            <a:r>
              <a:rPr lang="en-IN" sz="2800" dirty="0">
                <a:latin typeface="Kruti Dev 010" pitchFamily="2" charset="0"/>
              </a:rPr>
              <a:t>{</a:t>
            </a:r>
            <a:r>
              <a:rPr lang="en-IN" sz="2800" dirty="0" err="1">
                <a:latin typeface="Kruti Dev 010" pitchFamily="2" charset="0"/>
              </a:rPr>
              <a:t>kdksa@laLFkkuksa@fu;eksa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smtClean="0">
                <a:latin typeface="Kruti Dev 010" pitchFamily="2" charset="0"/>
              </a:rPr>
              <a:t>ds </a:t>
            </a:r>
            <a:r>
              <a:rPr lang="en-IN" sz="2800" dirty="0" err="1" smtClean="0">
                <a:latin typeface="Kruti Dev 010" pitchFamily="2" charset="0"/>
              </a:rPr>
              <a:t>vkyksd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esa</a:t>
            </a:r>
            <a:r>
              <a:rPr lang="en-IN" sz="2800" dirty="0">
                <a:latin typeface="Kruti Dev 010" pitchFamily="2" charset="0"/>
              </a:rPr>
              <a:t> f}</a:t>
            </a:r>
            <a:r>
              <a:rPr lang="en-IN" sz="2800" dirty="0" err="1">
                <a:latin typeface="Kruti Dev 010" pitchFamily="2" charset="0"/>
              </a:rPr>
              <a:t>rh</a:t>
            </a:r>
            <a:r>
              <a:rPr lang="en-IN" sz="2800" dirty="0">
                <a:latin typeface="Kruti Dev 010" pitchFamily="2" charset="0"/>
              </a:rPr>
              <a:t>;@</a:t>
            </a:r>
            <a:r>
              <a:rPr lang="en-IN" sz="2800" dirty="0" err="1">
                <a:latin typeface="Kruti Dev 010" pitchFamily="2" charset="0"/>
              </a:rPr>
              <a:t>r`rh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o’kZ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eq</a:t>
            </a:r>
            <a:r>
              <a:rPr lang="en-IN" sz="2800" dirty="0">
                <a:latin typeface="Kruti Dev 010" pitchFamily="2" charset="0"/>
              </a:rPr>
              <a:t>[; </a:t>
            </a:r>
            <a:r>
              <a:rPr lang="en-IN" sz="2800" dirty="0" err="1">
                <a:latin typeface="Kruti Dev 010" pitchFamily="2" charset="0"/>
              </a:rPr>
              <a:t>fo’k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cny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ldrk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vFkok</a:t>
            </a:r>
            <a:r>
              <a:rPr lang="en-IN" sz="2800" dirty="0">
                <a:latin typeface="Kruti Dev 010" pitchFamily="2" charset="0"/>
              </a:rPr>
              <a:t> muds </a:t>
            </a:r>
            <a:r>
              <a:rPr lang="en-IN" sz="2800" dirty="0" err="1">
                <a:latin typeface="Kruti Dev 010" pitchFamily="2" charset="0"/>
              </a:rPr>
              <a:t>Øe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esa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ifjorZu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ldrk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gSA</a:t>
            </a:r>
            <a:endParaRPr lang="en-IN" sz="2800" dirty="0">
              <a:latin typeface="Kruti Dev 01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8338" y="2054697"/>
            <a:ext cx="11062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Nk</a:t>
            </a:r>
            <a:r>
              <a:rPr lang="en-IN" sz="2800" dirty="0">
                <a:latin typeface="Kruti Dev 010" pitchFamily="2" charset="0"/>
              </a:rPr>
              <a:t>=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fo”ofo|ky</a:t>
            </a:r>
            <a:r>
              <a:rPr lang="en-IN" sz="2800" dirty="0">
                <a:latin typeface="Kruti Dev 010" pitchFamily="2" charset="0"/>
              </a:rPr>
              <a:t>;@</a:t>
            </a:r>
            <a:r>
              <a:rPr lang="en-IN" sz="2800" dirty="0" err="1">
                <a:latin typeface="Kruti Dev 010" pitchFamily="2" charset="0"/>
              </a:rPr>
              <a:t>egkfo|ky;kas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eas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fo’k;kas</a:t>
            </a:r>
            <a:r>
              <a:rPr lang="en-IN" sz="2800" dirty="0">
                <a:latin typeface="Kruti Dev 010" pitchFamily="2" charset="0"/>
              </a:rPr>
              <a:t> dh </a:t>
            </a:r>
            <a:r>
              <a:rPr lang="en-IN" sz="2800" dirty="0" err="1">
                <a:latin typeface="Kruti Dev 010" pitchFamily="2" charset="0"/>
              </a:rPr>
              <a:t>miyC</a:t>
            </a:r>
            <a:r>
              <a:rPr lang="en-IN" sz="2800" dirty="0">
                <a:latin typeface="Kruti Dev 010" pitchFamily="2" charset="0"/>
              </a:rPr>
              <a:t>/</a:t>
            </a:r>
            <a:r>
              <a:rPr lang="en-IN" sz="2800" dirty="0" err="1">
                <a:latin typeface="Kruti Dev 010" pitchFamily="2" charset="0"/>
              </a:rPr>
              <a:t>krk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vk</a:t>
            </a:r>
            <a:r>
              <a:rPr lang="en-IN" sz="2800" dirty="0">
                <a:latin typeface="Kruti Dev 010" pitchFamily="2" charset="0"/>
              </a:rPr>
              <a:t>/</a:t>
            </a:r>
            <a:r>
              <a:rPr lang="en-IN" sz="2800" dirty="0" err="1">
                <a:latin typeface="Kruti Dev 010" pitchFamily="2" charset="0"/>
              </a:rPr>
              <a:t>kkj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fu;ekuqlkj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fo’k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ifjorZu</a:t>
            </a:r>
            <a:r>
              <a:rPr lang="en-IN" sz="2800" dirty="0">
                <a:latin typeface="Kruti Dev 010" pitchFamily="2" charset="0"/>
              </a:rPr>
              <a:t> dh </a:t>
            </a:r>
            <a:r>
              <a:rPr lang="en-IN" sz="2800" dirty="0" err="1">
                <a:latin typeface="Kruti Dev 010" pitchFamily="2" charset="0"/>
              </a:rPr>
              <a:t>lqfo</a:t>
            </a:r>
            <a:r>
              <a:rPr lang="en-IN" sz="2800" dirty="0">
                <a:latin typeface="Kruti Dev 010" pitchFamily="2" charset="0"/>
              </a:rPr>
              <a:t>/</a:t>
            </a:r>
            <a:r>
              <a:rPr lang="en-IN" sz="2800" dirty="0" err="1">
                <a:latin typeface="Kruti Dev 010" pitchFamily="2" charset="0"/>
              </a:rPr>
              <a:t>kk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gksxh</a:t>
            </a:r>
            <a:r>
              <a:rPr lang="en-IN" sz="2800" dirty="0">
                <a:latin typeface="Kruti Dev 010" pitchFamily="2" charset="0"/>
              </a:rPr>
              <a:t>] </a:t>
            </a:r>
            <a:r>
              <a:rPr lang="en-IN" sz="2800" dirty="0" err="1">
                <a:latin typeface="Kruti Dev 010" pitchFamily="2" charset="0"/>
              </a:rPr>
              <a:t>ijUrq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og</a:t>
            </a:r>
            <a:r>
              <a:rPr lang="en-IN" sz="2800" dirty="0">
                <a:latin typeface="Kruti Dev 010" pitchFamily="2" charset="0"/>
              </a:rPr>
              <a:t> ,d </a:t>
            </a:r>
            <a:r>
              <a:rPr lang="en-IN" sz="2800" dirty="0" err="1">
                <a:latin typeface="Kruti Dev 010" pitchFamily="2" charset="0"/>
              </a:rPr>
              <a:t>o’kZ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ckn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fo’k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ifjofrZr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dj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ldrk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gS</a:t>
            </a:r>
            <a:r>
              <a:rPr lang="en-IN" sz="2800" dirty="0">
                <a:latin typeface="Kruti Dev 010" pitchFamily="2" charset="0"/>
              </a:rPr>
              <a:t>] ,d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ckn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ughA</a:t>
            </a:r>
            <a:endParaRPr lang="en-IN" sz="2800" dirty="0">
              <a:latin typeface="Kruti Dev 01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4248" y="3439692"/>
            <a:ext cx="109470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Rkhu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eq</a:t>
            </a:r>
            <a:r>
              <a:rPr lang="en-IN" sz="2800" dirty="0">
                <a:latin typeface="Kruti Dev 010" pitchFamily="2" charset="0"/>
              </a:rPr>
              <a:t>[; </a:t>
            </a:r>
            <a:r>
              <a:rPr lang="en-IN" sz="2800" dirty="0" err="1">
                <a:latin typeface="Kruti Dev 010" pitchFamily="2" charset="0"/>
              </a:rPr>
              <a:t>fo’k;ka</a:t>
            </a:r>
            <a:r>
              <a:rPr lang="en-IN" sz="2800" dirty="0">
                <a:latin typeface="Kruti Dev 010" pitchFamily="2" charset="0"/>
              </a:rPr>
              <a:t> s ds </a:t>
            </a:r>
            <a:r>
              <a:rPr lang="en-IN" sz="2800" dirty="0" err="1">
                <a:latin typeface="Kruti Dev 010" pitchFamily="2" charset="0"/>
              </a:rPr>
              <a:t>vfrfjDr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,d </a:t>
            </a:r>
            <a:r>
              <a:rPr lang="en-IN" sz="2800" dirty="0" err="1">
                <a:latin typeface="Kruti Dev 010" pitchFamily="2" charset="0"/>
              </a:rPr>
              <a:t>xkS.k</a:t>
            </a:r>
            <a:r>
              <a:rPr lang="en-IN" sz="2800" dirty="0">
                <a:latin typeface="Kruti Dev 010" pitchFamily="2" charset="0"/>
              </a:rPr>
              <a:t> ¼ekbuj bySfDVo½ </a:t>
            </a:r>
            <a:r>
              <a:rPr lang="en-IN" sz="2800" dirty="0" err="1">
                <a:latin typeface="Kruti Dev 010" pitchFamily="2" charset="0"/>
              </a:rPr>
              <a:t>isij</a:t>
            </a:r>
            <a:r>
              <a:rPr lang="en-IN" sz="2800" dirty="0">
                <a:latin typeface="Kruti Dev 010" pitchFamily="2" charset="0"/>
              </a:rPr>
              <a:t> dk v/;;</a:t>
            </a:r>
            <a:r>
              <a:rPr lang="en-IN" sz="2800" dirty="0" smtClean="0">
                <a:latin typeface="Kruti Dev 010" pitchFamily="2" charset="0"/>
              </a:rPr>
              <a:t>u </a:t>
            </a:r>
            <a:r>
              <a:rPr lang="en-IN" sz="2800" dirty="0" err="1" smtClean="0">
                <a:latin typeface="Kruti Dev 010" pitchFamily="2" charset="0"/>
              </a:rPr>
              <a:t>djuk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gksxkA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bl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isij</a:t>
            </a:r>
            <a:r>
              <a:rPr lang="en-IN" sz="2800" dirty="0">
                <a:latin typeface="Kruti Dev 010" pitchFamily="2" charset="0"/>
              </a:rPr>
              <a:t> dk </a:t>
            </a:r>
            <a:r>
              <a:rPr lang="en-IN" sz="2800" dirty="0" err="1">
                <a:latin typeface="Kruti Dev 010" pitchFamily="2" charset="0"/>
              </a:rPr>
              <a:t>pquko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Hkh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og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vius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ladk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vFkok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nwljs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ladk</a:t>
            </a:r>
            <a:r>
              <a:rPr lang="en-IN" sz="2800" dirty="0">
                <a:latin typeface="Kruti Dev 010" pitchFamily="2" charset="0"/>
              </a:rPr>
              <a:t>; ls </a:t>
            </a:r>
            <a:r>
              <a:rPr lang="en-IN" sz="2800" dirty="0" err="1" smtClean="0">
                <a:latin typeface="Kruti Dev 010" pitchFamily="2" charset="0"/>
              </a:rPr>
              <a:t>dj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ldrk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blds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fy;s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mls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fdlh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iwoZ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ik</a:t>
            </a:r>
            <a:r>
              <a:rPr lang="en-IN" sz="2800" dirty="0">
                <a:latin typeface="Kruti Dev 010" pitchFamily="2" charset="0"/>
              </a:rPr>
              <a:t>=</a:t>
            </a:r>
            <a:r>
              <a:rPr lang="en-IN" sz="2800" dirty="0" err="1">
                <a:latin typeface="Kruti Dev 010" pitchFamily="2" charset="0"/>
              </a:rPr>
              <a:t>rk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(pre-requisite) </a:t>
            </a:r>
            <a:r>
              <a:rPr lang="en-IN" sz="2800" dirty="0">
                <a:latin typeface="Kruti Dev 010" pitchFamily="2" charset="0"/>
              </a:rPr>
              <a:t>dh </a:t>
            </a:r>
            <a:r>
              <a:rPr lang="en-IN" sz="2800" dirty="0" err="1">
                <a:latin typeface="Kruti Dev 010" pitchFamily="2" charset="0"/>
              </a:rPr>
              <a:t>vko</a:t>
            </a:r>
            <a:r>
              <a:rPr lang="en-IN" sz="2800" dirty="0">
                <a:latin typeface="Kruti Dev 010" pitchFamily="2" charset="0"/>
              </a:rPr>
              <a:t>”;</a:t>
            </a:r>
            <a:r>
              <a:rPr lang="en-IN" sz="2800" dirty="0" err="1">
                <a:latin typeface="Kruti Dev 010" pitchFamily="2" charset="0"/>
              </a:rPr>
              <a:t>drk</a:t>
            </a:r>
            <a:r>
              <a:rPr lang="en-IN" sz="2800" dirty="0">
                <a:latin typeface="Kruti Dev 010" pitchFamily="2" charset="0"/>
              </a:rPr>
              <a:t> ugh </a:t>
            </a:r>
            <a:r>
              <a:rPr lang="en-IN" sz="2800" dirty="0" err="1" smtClean="0">
                <a:latin typeface="Kruti Dev 010" pitchFamily="2" charset="0"/>
              </a:rPr>
              <a:t>agksxhA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Lukrd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izFke</a:t>
            </a:r>
            <a:r>
              <a:rPr lang="en-IN" sz="2800" dirty="0">
                <a:latin typeface="Kruti Dev 010" pitchFamily="2" charset="0"/>
              </a:rPr>
              <a:t> ,</a:t>
            </a:r>
            <a:r>
              <a:rPr lang="en-IN" sz="2800" dirty="0" err="1">
                <a:latin typeface="Kruti Dev 010" pitchFamily="2" charset="0"/>
              </a:rPr>
              <a:t>oa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smtClean="0">
                <a:latin typeface="Kruti Dev 010" pitchFamily="2" charset="0"/>
              </a:rPr>
              <a:t>f}</a:t>
            </a:r>
            <a:r>
              <a:rPr lang="en-IN" sz="2800" dirty="0" err="1" smtClean="0">
                <a:latin typeface="Kruti Dev 010" pitchFamily="2" charset="0"/>
              </a:rPr>
              <a:t>rh</a:t>
            </a:r>
            <a:r>
              <a:rPr lang="en-IN" sz="2800" dirty="0" smtClean="0">
                <a:latin typeface="Kruti Dev 010" pitchFamily="2" charset="0"/>
              </a:rPr>
              <a:t>; </a:t>
            </a:r>
            <a:r>
              <a:rPr lang="en-IN" sz="2800" dirty="0" err="1" smtClean="0">
                <a:latin typeface="Kruti Dev 010" pitchFamily="2" charset="0"/>
              </a:rPr>
              <a:t>o’kZ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ek</a:t>
            </a:r>
            <a:r>
              <a:rPr lang="en-IN" sz="2800" dirty="0">
                <a:latin typeface="Kruti Dev 010" pitchFamily="2" charset="0"/>
              </a:rPr>
              <a:t>= </a:t>
            </a:r>
            <a:r>
              <a:rPr lang="en-IN" sz="2800" dirty="0" err="1">
                <a:latin typeface="Kruti Dev 010" pitchFamily="2" charset="0"/>
              </a:rPr>
              <a:t>nks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xkS.k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iz”ui</a:t>
            </a:r>
            <a:r>
              <a:rPr lang="en-IN" sz="2800" dirty="0">
                <a:latin typeface="Kruti Dev 010" pitchFamily="2" charset="0"/>
              </a:rPr>
              <a:t>=</a:t>
            </a:r>
            <a:r>
              <a:rPr lang="en-IN" sz="2800" dirty="0" err="1">
                <a:latin typeface="Kruti Dev 010" pitchFamily="2" charset="0"/>
              </a:rPr>
              <a:t>ksa</a:t>
            </a:r>
            <a:r>
              <a:rPr lang="en-IN" sz="2800" dirty="0">
                <a:latin typeface="Kruti Dev 010" pitchFamily="2" charset="0"/>
              </a:rPr>
              <a:t> ¼</a:t>
            </a:r>
            <a:r>
              <a:rPr lang="en-IN" sz="2800" dirty="0" smtClean="0">
                <a:latin typeface="Kruti Dev 010" pitchFamily="2" charset="0"/>
              </a:rPr>
              <a:t>ekbuj </a:t>
            </a:r>
            <a:r>
              <a:rPr lang="en-IN" sz="2800" dirty="0" err="1" smtClean="0">
                <a:latin typeface="Kruti Dev 010" pitchFamily="2" charset="0"/>
              </a:rPr>
              <a:t>bySfDVo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>
                <a:latin typeface="Kruti Dev 010" pitchFamily="2" charset="0"/>
              </a:rPr>
              <a:t>isij½ dk v/;;u </a:t>
            </a:r>
            <a:r>
              <a:rPr lang="en-IN" sz="2800" dirty="0" err="1">
                <a:latin typeface="Kruti Dev 010" pitchFamily="2" charset="0"/>
              </a:rPr>
              <a:t>djuk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gksxkA</a:t>
            </a:r>
            <a:endParaRPr lang="en-IN" sz="28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0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5155" y="579549"/>
            <a:ext cx="111788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Ckgqfo’k;drk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Multidisciplinarity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IN" sz="2800" dirty="0" err="1">
                <a:latin typeface="Kruti Dev 010" pitchFamily="2" charset="0"/>
              </a:rPr>
              <a:t>lqfuf”pr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djus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fy;s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Lukrd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Lrj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ekbuj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bySfDVo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isij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lHkh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Nk</a:t>
            </a:r>
            <a:r>
              <a:rPr lang="en-IN" sz="2800" dirty="0">
                <a:latin typeface="Kruti Dev 010" pitchFamily="2" charset="0"/>
              </a:rPr>
              <a:t>=</a:t>
            </a:r>
            <a:r>
              <a:rPr lang="en-IN" sz="2800" dirty="0" err="1">
                <a:latin typeface="Kruti Dev 010" pitchFamily="2" charset="0"/>
              </a:rPr>
              <a:t>ksa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fdlh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Hkh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pkSFks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fo’k</a:t>
            </a:r>
            <a:r>
              <a:rPr lang="en-IN" sz="2800" dirty="0">
                <a:latin typeface="Kruti Dev 010" pitchFamily="2" charset="0"/>
              </a:rPr>
              <a:t>; ¼mlds }</a:t>
            </a:r>
            <a:r>
              <a:rPr lang="en-IN" sz="2800" dirty="0" err="1">
                <a:latin typeface="Kruti Dev 010" pitchFamily="2" charset="0"/>
              </a:rPr>
              <a:t>kjk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fy;s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x;s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rhu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eq</a:t>
            </a:r>
            <a:r>
              <a:rPr lang="en-IN" sz="2800" dirty="0" smtClean="0">
                <a:latin typeface="Kruti Dev 010" pitchFamily="2" charset="0"/>
              </a:rPr>
              <a:t>[; </a:t>
            </a:r>
            <a:r>
              <a:rPr lang="en-IN" sz="2800" dirty="0" err="1" smtClean="0">
                <a:latin typeface="Kruti Dev 010" pitchFamily="2" charset="0"/>
              </a:rPr>
              <a:t>fo’k;ksa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>
                <a:latin typeface="Kruti Dev 010" pitchFamily="2" charset="0"/>
              </a:rPr>
              <a:t>ds vfrfjDr½ ls </a:t>
            </a:r>
            <a:r>
              <a:rPr lang="en-IN" sz="2800" dirty="0" err="1">
                <a:latin typeface="Kruti Dev 010" pitchFamily="2" charset="0"/>
              </a:rPr>
              <a:t>ysuk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gskxkA</a:t>
            </a:r>
            <a:endParaRPr lang="en-IN" sz="2800" dirty="0">
              <a:latin typeface="Kruti Dev 01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5307" y="1964545"/>
            <a:ext cx="110887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Rkhljs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eq</a:t>
            </a:r>
            <a:r>
              <a:rPr lang="en-IN" sz="2800" dirty="0">
                <a:latin typeface="Kruti Dev 010" pitchFamily="2" charset="0"/>
              </a:rPr>
              <a:t>[; ¼estj½ </a:t>
            </a:r>
            <a:r>
              <a:rPr lang="en-IN" sz="2800" dirty="0" err="1">
                <a:latin typeface="Kruti Dev 010" pitchFamily="2" charset="0"/>
              </a:rPr>
              <a:t>fo’k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rFkk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xkS.k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p;fur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isij</a:t>
            </a:r>
            <a:r>
              <a:rPr lang="en-IN" sz="2800" dirty="0">
                <a:latin typeface="Kruti Dev 010" pitchFamily="2" charset="0"/>
              </a:rPr>
              <a:t> ¼ekbuj </a:t>
            </a:r>
            <a:r>
              <a:rPr lang="en-IN" sz="2800" dirty="0" err="1">
                <a:latin typeface="Kruti Dev 010" pitchFamily="2" charset="0"/>
              </a:rPr>
              <a:t>bySfDVo</a:t>
            </a:r>
            <a:r>
              <a:rPr lang="en-IN" sz="2800" dirty="0">
                <a:latin typeface="Kruti Dev 010" pitchFamily="2" charset="0"/>
              </a:rPr>
              <a:t> isij½ dk </a:t>
            </a:r>
            <a:r>
              <a:rPr lang="en-IN" sz="2800" dirty="0" err="1" smtClean="0">
                <a:latin typeface="Kruti Dev 010" pitchFamily="2" charset="0"/>
              </a:rPr>
              <a:t>p;u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Nk</a:t>
            </a:r>
            <a:r>
              <a:rPr lang="en-IN" sz="2800" dirty="0">
                <a:latin typeface="Kruti Dev 010" pitchFamily="2" charset="0"/>
              </a:rPr>
              <a:t>=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bl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izdkj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gksxk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buesa</a:t>
            </a:r>
            <a:r>
              <a:rPr lang="en-IN" sz="2800" dirty="0">
                <a:latin typeface="Kruti Dev 010" pitchFamily="2" charset="0"/>
              </a:rPr>
              <a:t> ls </a:t>
            </a:r>
            <a:r>
              <a:rPr lang="en-IN" sz="2800" dirty="0" err="1">
                <a:latin typeface="Kruti Dev 010" pitchFamily="2" charset="0"/>
              </a:rPr>
              <a:t>dksbZ</a:t>
            </a:r>
            <a:r>
              <a:rPr lang="en-IN" sz="2800" dirty="0">
                <a:latin typeface="Kruti Dev 010" pitchFamily="2" charset="0"/>
              </a:rPr>
              <a:t> ,d </a:t>
            </a:r>
            <a:r>
              <a:rPr lang="en-IN" sz="2800" dirty="0" err="1">
                <a:latin typeface="Kruti Dev 010" pitchFamily="2" charset="0"/>
              </a:rPr>
              <a:t>vfuok;Zr</a:t>
            </a:r>
            <a:r>
              <a:rPr lang="en-IN" sz="2800" dirty="0">
                <a:latin typeface="Kruti Dev 010" pitchFamily="2" charset="0"/>
              </a:rPr>
              <a:t>% </a:t>
            </a:r>
            <a:r>
              <a:rPr lang="en-IN" sz="2800" dirty="0" err="1">
                <a:latin typeface="Kruti Dev 010" pitchFamily="2" charset="0"/>
              </a:rPr>
              <a:t>vius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ladk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smtClean="0">
                <a:latin typeface="Kruti Dev 010" pitchFamily="2" charset="0"/>
              </a:rPr>
              <a:t>ds </a:t>
            </a:r>
            <a:r>
              <a:rPr lang="en-IN" sz="2800" dirty="0" err="1" smtClean="0">
                <a:latin typeface="Kruti Dev 010" pitchFamily="2" charset="0"/>
              </a:rPr>
              <a:t>vfrfjDr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vU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ladk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(Other Faculty) </a:t>
            </a:r>
            <a:r>
              <a:rPr lang="en-IN" sz="2800" dirty="0">
                <a:latin typeface="Kruti Dev 010" pitchFamily="2" charset="0"/>
              </a:rPr>
              <a:t>ls </a:t>
            </a:r>
            <a:r>
              <a:rPr lang="en-IN" sz="2800" dirty="0" err="1">
                <a:latin typeface="Kruti Dev 010" pitchFamily="2" charset="0"/>
              </a:rPr>
              <a:t>gksA</a:t>
            </a:r>
            <a:endParaRPr lang="en-IN" sz="2800" dirty="0">
              <a:latin typeface="Kruti Dev 01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5307" y="3349539"/>
            <a:ext cx="110887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dksbZ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,d </a:t>
            </a:r>
            <a:r>
              <a:rPr lang="en-IN" sz="2800" dirty="0" err="1">
                <a:latin typeface="Kruti Dev 010" pitchFamily="2" charset="0"/>
              </a:rPr>
              <a:t>ekbuj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bysfDVo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isij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Lukrd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izFke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o’kZ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 smtClean="0">
                <a:latin typeface="Kruti Dev 010" pitchFamily="2" charset="0"/>
              </a:rPr>
              <a:t>izFke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vFkok</a:t>
            </a:r>
            <a:r>
              <a:rPr lang="en-IN" sz="2800" dirty="0" smtClean="0">
                <a:latin typeface="Kruti Dev 010" pitchFamily="2" charset="0"/>
              </a:rPr>
              <a:t> f}</a:t>
            </a:r>
            <a:r>
              <a:rPr lang="en-IN" sz="2800" dirty="0" err="1" smtClean="0">
                <a:latin typeface="Kruti Dev 010" pitchFamily="2" charset="0"/>
              </a:rPr>
              <a:t>rh</a:t>
            </a:r>
            <a:r>
              <a:rPr lang="en-IN" sz="2800" dirty="0" smtClean="0">
                <a:latin typeface="Kruti Dev 010" pitchFamily="2" charset="0"/>
              </a:rPr>
              <a:t>; </a:t>
            </a:r>
            <a:r>
              <a:rPr lang="en-IN" sz="2800" dirty="0" err="1" smtClean="0">
                <a:latin typeface="Kruti Dev 010" pitchFamily="2" charset="0"/>
              </a:rPr>
              <a:t>lsesLVj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esa</a:t>
            </a:r>
            <a:r>
              <a:rPr lang="en-IN" sz="2800" dirty="0">
                <a:latin typeface="Kruti Dev 010" pitchFamily="2" charset="0"/>
              </a:rPr>
              <a:t> ls </a:t>
            </a:r>
            <a:r>
              <a:rPr lang="en-IN" sz="2800" dirty="0" err="1">
                <a:latin typeface="Kruti Dev 010" pitchFamily="2" charset="0"/>
              </a:rPr>
              <a:t>rFkk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nwljk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ekbuj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bysfDVo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isij</a:t>
            </a:r>
            <a:r>
              <a:rPr lang="en-IN" sz="2800" dirty="0">
                <a:latin typeface="Kruti Dev 010" pitchFamily="2" charset="0"/>
              </a:rPr>
              <a:t> f}</a:t>
            </a:r>
            <a:r>
              <a:rPr lang="en-IN" sz="2800" dirty="0" err="1">
                <a:latin typeface="Kruti Dev 010" pitchFamily="2" charset="0"/>
              </a:rPr>
              <a:t>rh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o’kZ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r`rh</a:t>
            </a:r>
            <a:r>
              <a:rPr lang="en-IN" sz="2800" dirty="0">
                <a:latin typeface="Kruti Dev 010" pitchFamily="2" charset="0"/>
              </a:rPr>
              <a:t>; </a:t>
            </a:r>
            <a:r>
              <a:rPr lang="en-IN" sz="2800" dirty="0" err="1">
                <a:latin typeface="Kruti Dev 010" pitchFamily="2" charset="0"/>
              </a:rPr>
              <a:t>vFkok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prqFkZ</a:t>
            </a:r>
            <a:endParaRPr lang="en-IN" sz="2800" dirty="0">
              <a:latin typeface="Kruti Dev 01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30311" y="4303646"/>
            <a:ext cx="10959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ys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ldrk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vFkkZr</a:t>
            </a:r>
            <a:r>
              <a:rPr lang="en-IN" sz="2800" dirty="0">
                <a:latin typeface="Kruti Dev 010" pitchFamily="2" charset="0"/>
              </a:rPr>
              <a:t>~ </a:t>
            </a: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viuh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lqfo</a:t>
            </a:r>
            <a:r>
              <a:rPr lang="en-IN" sz="2800" dirty="0">
                <a:latin typeface="Kruti Dev 010" pitchFamily="2" charset="0"/>
              </a:rPr>
              <a:t>/</a:t>
            </a:r>
            <a:r>
              <a:rPr lang="en-IN" sz="2800" dirty="0" err="1">
                <a:latin typeface="Kruti Dev 010" pitchFamily="2" charset="0"/>
              </a:rPr>
              <a:t>kk</a:t>
            </a:r>
            <a:r>
              <a:rPr lang="en-IN" sz="2800" dirty="0">
                <a:latin typeface="Kruti Dev 010" pitchFamily="2" charset="0"/>
              </a:rPr>
              <a:t> ls le </a:t>
            </a:r>
            <a:r>
              <a:rPr lang="en-IN" sz="2800" dirty="0" err="1">
                <a:latin typeface="Kruti Dev 010" pitchFamily="2" charset="0"/>
              </a:rPr>
              <a:t>vFkok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fo’ke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esa</a:t>
            </a:r>
            <a:endParaRPr lang="en-IN" sz="2800" dirty="0">
              <a:latin typeface="Kruti Dev 010" pitchFamily="2" charset="0"/>
            </a:endParaRPr>
          </a:p>
          <a:p>
            <a:r>
              <a:rPr lang="en-IN" sz="2800" dirty="0" err="1">
                <a:latin typeface="Kruti Dev 010" pitchFamily="2" charset="0"/>
              </a:rPr>
              <a:t>miyC</a:t>
            </a:r>
            <a:r>
              <a:rPr lang="en-IN" sz="2800" dirty="0">
                <a:latin typeface="Kruti Dev 010" pitchFamily="2" charset="0"/>
              </a:rPr>
              <a:t>/k </a:t>
            </a:r>
            <a:r>
              <a:rPr lang="en-IN" sz="2800" dirty="0" err="1">
                <a:latin typeface="Kruti Dev 010" pitchFamily="2" charset="0"/>
              </a:rPr>
              <a:t>ekbuj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bysfDVo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isij</a:t>
            </a:r>
            <a:r>
              <a:rPr lang="en-IN" sz="2800" dirty="0">
                <a:latin typeface="Kruti Dev 010" pitchFamily="2" charset="0"/>
              </a:rPr>
              <a:t> dk </a:t>
            </a:r>
            <a:r>
              <a:rPr lang="en-IN" sz="2800" dirty="0" err="1">
                <a:latin typeface="Kruti Dev 010" pitchFamily="2" charset="0"/>
              </a:rPr>
              <a:t>pquko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ldrk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gSA</a:t>
            </a:r>
            <a:endParaRPr lang="en-IN" sz="28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792" y="566670"/>
            <a:ext cx="110371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Kruti Dev 010" pitchFamily="2" charset="0"/>
              </a:rPr>
              <a:t>fo”ofo|ky</a:t>
            </a:r>
            <a:r>
              <a:rPr lang="en-IN" sz="2800" dirty="0" smtClean="0">
                <a:latin typeface="Kruti Dev 010" pitchFamily="2" charset="0"/>
              </a:rPr>
              <a:t>;@</a:t>
            </a:r>
            <a:r>
              <a:rPr lang="en-IN" sz="2800" dirty="0" err="1" smtClean="0">
                <a:latin typeface="Kruti Dev 010" pitchFamily="2" charset="0"/>
              </a:rPr>
              <a:t>egkfo|ky</a:t>
            </a:r>
            <a:r>
              <a:rPr lang="en-IN" sz="2800" dirty="0" smtClean="0">
                <a:latin typeface="Kruti Dev 010" pitchFamily="2" charset="0"/>
              </a:rPr>
              <a:t>; }</a:t>
            </a:r>
            <a:r>
              <a:rPr lang="en-IN" sz="2800" dirty="0" err="1" smtClean="0">
                <a:latin typeface="Kruti Dev 010" pitchFamily="2" charset="0"/>
              </a:rPr>
              <a:t>kjk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miyC</a:t>
            </a:r>
            <a:r>
              <a:rPr lang="en-IN" sz="2800" dirty="0" smtClean="0">
                <a:latin typeface="Kruti Dev 010" pitchFamily="2" charset="0"/>
              </a:rPr>
              <a:t>/k </a:t>
            </a:r>
            <a:r>
              <a:rPr lang="en-IN" sz="2800" dirty="0" err="1" smtClean="0">
                <a:latin typeface="Kruti Dev 010" pitchFamily="2" charset="0"/>
              </a:rPr>
              <a:t>lhVksa</a:t>
            </a:r>
            <a:r>
              <a:rPr lang="en-IN" sz="2800" dirty="0" smtClean="0">
                <a:latin typeface="Kruti Dev 010" pitchFamily="2" charset="0"/>
              </a:rPr>
              <a:t> ds </a:t>
            </a:r>
            <a:r>
              <a:rPr lang="en-IN" sz="2800" dirty="0" err="1" smtClean="0">
                <a:latin typeface="Kruti Dev 010" pitchFamily="2" charset="0"/>
              </a:rPr>
              <a:t>vk</a:t>
            </a:r>
            <a:r>
              <a:rPr lang="en-IN" sz="2800" dirty="0" smtClean="0">
                <a:latin typeface="Kruti Dev 010" pitchFamily="2" charset="0"/>
              </a:rPr>
              <a:t>/</a:t>
            </a:r>
            <a:r>
              <a:rPr lang="en-IN" sz="2800" dirty="0" err="1" smtClean="0">
                <a:latin typeface="Kruti Dev 010" pitchFamily="2" charset="0"/>
              </a:rPr>
              <a:t>kkj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ij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ekbuj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bysfDVo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isij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vkoafVr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fd;k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tk;sxkA</a:t>
            </a:r>
            <a:endParaRPr lang="en-IN" sz="2800" dirty="0">
              <a:latin typeface="Kruti Dev 01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3791" y="1520777"/>
            <a:ext cx="1137204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izR;sd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izFke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nks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o’kkZs</a:t>
            </a:r>
            <a:r>
              <a:rPr lang="en-IN" sz="2800" dirty="0">
                <a:latin typeface="Kruti Dev 010" pitchFamily="2" charset="0"/>
              </a:rPr>
              <a:t> ¼pkj lsesLVlZ½ ds </a:t>
            </a:r>
            <a:r>
              <a:rPr lang="en-IN" sz="2800" dirty="0" err="1">
                <a:latin typeface="Kruti Dev 010" pitchFamily="2" charset="0"/>
              </a:rPr>
              <a:t>izR;sd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eas</a:t>
            </a:r>
            <a:r>
              <a:rPr lang="en-IN" sz="2800" dirty="0">
                <a:latin typeface="Kruti Dev 010" pitchFamily="2" charset="0"/>
              </a:rPr>
              <a:t> 3 </a:t>
            </a:r>
            <a:r>
              <a:rPr lang="en-IN" sz="2800" dirty="0" err="1">
                <a:latin typeface="Kruti Dev 010" pitchFamily="2" charset="0"/>
              </a:rPr>
              <a:t>ØsfMV</a:t>
            </a:r>
            <a:r>
              <a:rPr lang="en-IN" sz="2800" dirty="0">
                <a:latin typeface="Kruti Dev 010" pitchFamily="2" charset="0"/>
              </a:rPr>
              <a:t> ¼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×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4=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ØsfMV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dqy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pkj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ikB</a:t>
            </a:r>
            <a:r>
              <a:rPr lang="en-IN" sz="2800" dirty="0">
                <a:latin typeface="Kruti Dev 010" pitchFamily="2" charset="0"/>
              </a:rPr>
              <a:t>~;Øe½ dk ,d </a:t>
            </a:r>
            <a:r>
              <a:rPr lang="en-IN" sz="2800" dirty="0" err="1">
                <a:latin typeface="Kruti Dev 010" pitchFamily="2" charset="0"/>
              </a:rPr>
              <a:t>jkstxkjijd@dkS”ky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fodkl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ikB</a:t>
            </a:r>
            <a:r>
              <a:rPr lang="en-IN" sz="2800" dirty="0">
                <a:latin typeface="Kruti Dev 010" pitchFamily="2" charset="0"/>
              </a:rPr>
              <a:t>~;</a:t>
            </a:r>
            <a:r>
              <a:rPr lang="en-IN" sz="2800" dirty="0" err="1">
                <a:latin typeface="Kruti Dev 010" pitchFamily="2" charset="0"/>
              </a:rPr>
              <a:t>Øe</a:t>
            </a:r>
            <a:endParaRPr lang="en-IN" sz="2800" dirty="0">
              <a:latin typeface="Kruti Dev 010" pitchFamily="2" charset="0"/>
            </a:endParaRPr>
          </a:p>
          <a:p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Vocational/Skill development Courses) </a:t>
            </a:r>
            <a:r>
              <a:rPr lang="en-IN" sz="2800" dirty="0" err="1">
                <a:latin typeface="Kruti Dev 010" pitchFamily="2" charset="0"/>
              </a:rPr>
              <a:t>iw.kZ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gksxkA</a:t>
            </a:r>
            <a:endParaRPr lang="en-IN" sz="2800" dirty="0">
              <a:latin typeface="Kruti Dev 01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3790" y="2905772"/>
            <a:ext cx="112174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Lukrd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Lrj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izR;ds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rhu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o’kkZs</a:t>
            </a:r>
            <a:r>
              <a:rPr lang="en-IN" sz="2800" dirty="0">
                <a:latin typeface="Kruti Dev 010" pitchFamily="2" charset="0"/>
              </a:rPr>
              <a:t> ¼N% lsesLVlZ½ ds </a:t>
            </a:r>
            <a:r>
              <a:rPr lang="en-IN" sz="2800" dirty="0" err="1">
                <a:latin typeface="Kruti Dev 010" pitchFamily="2" charset="0"/>
              </a:rPr>
              <a:t>izR;sd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lsesLVj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eas</a:t>
            </a:r>
            <a:r>
              <a:rPr lang="en-IN" sz="2800" dirty="0">
                <a:latin typeface="Kruti Dev 010" pitchFamily="2" charset="0"/>
              </a:rPr>
              <a:t> ,d</a:t>
            </a:r>
          </a:p>
          <a:p>
            <a:r>
              <a:rPr lang="en-IN" sz="2800" dirty="0" smtClean="0">
                <a:latin typeface="Kruti Dev 010" pitchFamily="2" charset="0"/>
              </a:rPr>
              <a:t>    </a:t>
            </a:r>
            <a:r>
              <a:rPr lang="en-IN" sz="2800" dirty="0" err="1" smtClean="0">
                <a:latin typeface="Kruti Dev 010" pitchFamily="2" charset="0"/>
              </a:rPr>
              <a:t>lg&amp;ikB</a:t>
            </a:r>
            <a:r>
              <a:rPr lang="en-IN" sz="2800" dirty="0">
                <a:latin typeface="Kruti Dev 010" pitchFamily="2" charset="0"/>
              </a:rPr>
              <a:t>~;</a:t>
            </a:r>
            <a:r>
              <a:rPr lang="en-IN" sz="2800" dirty="0" err="1">
                <a:latin typeface="Kruti Dev 010" pitchFamily="2" charset="0"/>
              </a:rPr>
              <a:t>Øe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(Co-curricular) </a:t>
            </a:r>
            <a:r>
              <a:rPr lang="en-IN" sz="2800" dirty="0" err="1">
                <a:latin typeface="Kruti Dev 010" pitchFamily="2" charset="0"/>
              </a:rPr>
              <a:t>djuk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vfuok;Z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gksxkA</a:t>
            </a:r>
            <a:endParaRPr lang="en-IN" sz="28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bu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lHkh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lg&amp;ikB</a:t>
            </a:r>
            <a:r>
              <a:rPr lang="en-IN" sz="2800" dirty="0">
                <a:latin typeface="Kruti Dev 010" pitchFamily="2" charset="0"/>
              </a:rPr>
              <a:t>~;</a:t>
            </a:r>
            <a:r>
              <a:rPr lang="en-IN" sz="2800" dirty="0" err="1">
                <a:latin typeface="Kruti Dev 010" pitchFamily="2" charset="0"/>
              </a:rPr>
              <a:t>Øeksa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40 </a:t>
            </a:r>
            <a:r>
              <a:rPr lang="en-IN" sz="2800" dirty="0" err="1">
                <a:latin typeface="Kruti Dev 010" pitchFamily="2" charset="0"/>
              </a:rPr>
              <a:t>izfr”kr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vadksa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lkFk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mRrh.kZ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gksxkA</a:t>
            </a:r>
            <a:endParaRPr lang="en-IN" sz="2800" dirty="0">
              <a:latin typeface="Kruti Dev 010" pitchFamily="2" charset="0"/>
            </a:endParaRPr>
          </a:p>
          <a:p>
            <a:r>
              <a:rPr lang="en-IN" sz="2800" dirty="0" smtClean="0">
                <a:latin typeface="Kruti Dev 010" pitchFamily="2" charset="0"/>
              </a:rPr>
              <a:t>    </a:t>
            </a:r>
            <a:r>
              <a:rPr lang="en-IN" sz="2800" dirty="0" err="1" smtClean="0">
                <a:latin typeface="Kruti Dev 010" pitchFamily="2" charset="0"/>
              </a:rPr>
              <a:t>fo|kFkhZ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>
                <a:latin typeface="Kruti Dev 010" pitchFamily="2" charset="0"/>
              </a:rPr>
              <a:t>dh </a:t>
            </a:r>
            <a:r>
              <a:rPr lang="en-IN" sz="2800" dirty="0" err="1">
                <a:latin typeface="Kruti Dev 010" pitchFamily="2" charset="0"/>
              </a:rPr>
              <a:t>xzsM</a:t>
            </a:r>
            <a:r>
              <a:rPr lang="en-IN" sz="2800" dirty="0">
                <a:latin typeface="Kruti Dev 010" pitchFamily="2" charset="0"/>
              </a:rPr>
              <a:t> “</a:t>
            </a:r>
            <a:r>
              <a:rPr lang="en-IN" sz="2800" dirty="0" err="1">
                <a:latin typeface="Kruti Dev 010" pitchFamily="2" charset="0"/>
              </a:rPr>
              <a:t>khV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buds </a:t>
            </a:r>
            <a:r>
              <a:rPr lang="en-IN" sz="2800" dirty="0" err="1" smtClean="0">
                <a:latin typeface="Kruti Dev 010" pitchFamily="2" charset="0"/>
              </a:rPr>
              <a:t>izkIrkdakas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vk</a:t>
            </a:r>
            <a:r>
              <a:rPr lang="en-IN" sz="2800" dirty="0">
                <a:latin typeface="Kruti Dev 010" pitchFamily="2" charset="0"/>
              </a:rPr>
              <a:t>/</a:t>
            </a:r>
            <a:r>
              <a:rPr lang="en-IN" sz="2800" dirty="0" err="1">
                <a:latin typeface="Kruti Dev 010" pitchFamily="2" charset="0"/>
              </a:rPr>
              <a:t>kkfjr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xzsM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rks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vafdr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gkasxs</a:t>
            </a:r>
            <a:r>
              <a:rPr lang="en-IN" sz="2800" dirty="0">
                <a:latin typeface="Kruti Dev 010" pitchFamily="2" charset="0"/>
              </a:rPr>
              <a:t>] </a:t>
            </a:r>
            <a:r>
              <a:rPr lang="en-IN" sz="2800" dirty="0" err="1">
                <a:latin typeface="Kruti Dev 010" pitchFamily="2" charset="0"/>
              </a:rPr>
              <a:t>ijUrq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mUgas</a:t>
            </a:r>
            <a:endParaRPr lang="en-IN" sz="2800" dirty="0">
              <a:latin typeface="Kruti Dev 010" pitchFamily="2" charset="0"/>
            </a:endParaRPr>
          </a:p>
          <a:p>
            <a:r>
              <a:rPr lang="en-IN" sz="2800" dirty="0" smtClean="0">
                <a:latin typeface="Kruti Dev 010" pitchFamily="2" charset="0"/>
              </a:rPr>
              <a:t>    </a:t>
            </a:r>
            <a:r>
              <a:rPr lang="en-IN" sz="2800" dirty="0" err="1" smtClean="0">
                <a:latin typeface="Kruti Dev 010" pitchFamily="2" charset="0"/>
              </a:rPr>
              <a:t>lh-th-ih</a:t>
            </a:r>
            <a:r>
              <a:rPr lang="en-IN" sz="2800" dirty="0" smtClean="0">
                <a:latin typeface="Kruti Dev 010" pitchFamily="2" charset="0"/>
              </a:rPr>
              <a:t>-</a:t>
            </a:r>
            <a:r>
              <a:rPr lang="en-IN" sz="2800" dirty="0">
                <a:latin typeface="Kruti Dev 010" pitchFamily="2" charset="0"/>
              </a:rPr>
              <a:t>,-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(C.G.P.A.) </a:t>
            </a:r>
            <a:r>
              <a:rPr lang="en-IN" sz="2800" dirty="0">
                <a:latin typeface="Kruti Dev 010" pitchFamily="2" charset="0"/>
              </a:rPr>
              <a:t>dh </a:t>
            </a:r>
            <a:r>
              <a:rPr lang="en-IN" sz="2800" dirty="0" err="1">
                <a:latin typeface="Kruti Dev 010" pitchFamily="2" charset="0"/>
              </a:rPr>
              <a:t>x.kuk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eas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lEefyr</a:t>
            </a:r>
            <a:r>
              <a:rPr lang="en-IN" sz="2800" dirty="0">
                <a:latin typeface="Kruti Dev 010" pitchFamily="2" charset="0"/>
              </a:rPr>
              <a:t> ugh </a:t>
            </a:r>
            <a:r>
              <a:rPr lang="en-IN" sz="2800" dirty="0" err="1">
                <a:latin typeface="Kruti Dev 010" pitchFamily="2" charset="0"/>
              </a:rPr>
              <a:t>afd;k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tk;xskA</a:t>
            </a:r>
            <a:endParaRPr lang="en-IN" sz="28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3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9549" y="566670"/>
            <a:ext cx="82208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i="1" dirty="0" err="1" smtClean="0">
                <a:solidFill>
                  <a:schemeClr val="bg1"/>
                </a:solidFill>
                <a:latin typeface="Kruti Dev 010" pitchFamily="2" charset="0"/>
              </a:rPr>
              <a:t>ikB</a:t>
            </a:r>
            <a:r>
              <a:rPr lang="en-IN" sz="3200" b="1" i="1" dirty="0">
                <a:solidFill>
                  <a:schemeClr val="bg1"/>
                </a:solidFill>
                <a:latin typeface="Kruti Dev 010" pitchFamily="2" charset="0"/>
              </a:rPr>
              <a:t>~;</a:t>
            </a:r>
            <a:r>
              <a:rPr lang="en-IN" sz="3200" b="1" i="1" dirty="0" err="1">
                <a:solidFill>
                  <a:schemeClr val="bg1"/>
                </a:solidFill>
                <a:latin typeface="Kruti Dev 010" pitchFamily="2" charset="0"/>
              </a:rPr>
              <a:t>Øe</a:t>
            </a:r>
            <a:r>
              <a:rPr lang="en-IN" sz="3200" b="1" i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i="1" dirty="0" err="1">
                <a:solidFill>
                  <a:schemeClr val="bg1"/>
                </a:solidFill>
                <a:latin typeface="Kruti Dev 010" pitchFamily="2" charset="0"/>
              </a:rPr>
              <a:t>esa</a:t>
            </a:r>
            <a:r>
              <a:rPr lang="en-IN" sz="3200" b="1" i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i="1" dirty="0" err="1">
                <a:solidFill>
                  <a:schemeClr val="bg1"/>
                </a:solidFill>
                <a:latin typeface="Kruti Dev 010" pitchFamily="2" charset="0"/>
              </a:rPr>
              <a:t>izos”k</a:t>
            </a:r>
            <a:r>
              <a:rPr lang="en-IN" sz="3200" b="1" i="1" dirty="0">
                <a:solidFill>
                  <a:schemeClr val="bg1"/>
                </a:solidFill>
                <a:latin typeface="Kruti Dev 010" pitchFamily="2" charset="0"/>
              </a:rPr>
              <a:t>] </a:t>
            </a:r>
            <a:r>
              <a:rPr lang="en-IN" sz="3200" b="1" i="1" dirty="0" err="1">
                <a:solidFill>
                  <a:schemeClr val="bg1"/>
                </a:solidFill>
                <a:latin typeface="Kruti Dev 010" pitchFamily="2" charset="0"/>
              </a:rPr>
              <a:t>fudkl</a:t>
            </a:r>
            <a:r>
              <a:rPr lang="en-IN" sz="3200" b="1" i="1" dirty="0">
                <a:solidFill>
                  <a:schemeClr val="bg1"/>
                </a:solidFill>
                <a:latin typeface="Kruti Dev 010" pitchFamily="2" charset="0"/>
              </a:rPr>
              <a:t> ,</a:t>
            </a:r>
            <a:r>
              <a:rPr lang="en-IN" sz="3200" b="1" i="1" dirty="0" err="1">
                <a:solidFill>
                  <a:schemeClr val="bg1"/>
                </a:solidFill>
                <a:latin typeface="Kruti Dev 010" pitchFamily="2" charset="0"/>
              </a:rPr>
              <a:t>oa</a:t>
            </a:r>
            <a:r>
              <a:rPr lang="en-IN" sz="3200" b="1" i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i="1" dirty="0" err="1">
                <a:solidFill>
                  <a:schemeClr val="bg1"/>
                </a:solidFill>
                <a:latin typeface="Kruti Dev 010" pitchFamily="2" charset="0"/>
              </a:rPr>
              <a:t>iqu</a:t>
            </a:r>
            <a:r>
              <a:rPr lang="en-IN" sz="3200" b="1" i="1" dirty="0">
                <a:solidFill>
                  <a:schemeClr val="bg1"/>
                </a:solidFill>
                <a:latin typeface="Kruti Dev 010" pitchFamily="2" charset="0"/>
              </a:rPr>
              <a:t>% </a:t>
            </a:r>
            <a:r>
              <a:rPr lang="en-IN" sz="3200" b="1" i="1" dirty="0" err="1">
                <a:solidFill>
                  <a:schemeClr val="bg1"/>
                </a:solidFill>
                <a:latin typeface="Kruti Dev 010" pitchFamily="2" charset="0"/>
              </a:rPr>
              <a:t>izos”k</a:t>
            </a:r>
            <a:r>
              <a:rPr lang="en-IN" sz="3200" b="1" i="1" dirty="0">
                <a:solidFill>
                  <a:schemeClr val="bg1"/>
                </a:solidFill>
                <a:latin typeface="Kruti Dev 010" pitchFamily="2" charset="0"/>
              </a:rPr>
              <a:t> dh </a:t>
            </a:r>
            <a:r>
              <a:rPr lang="en-IN" sz="3200" b="1" i="1" dirty="0" err="1" smtClean="0">
                <a:solidFill>
                  <a:schemeClr val="bg1"/>
                </a:solidFill>
                <a:latin typeface="Kruti Dev 010" pitchFamily="2" charset="0"/>
              </a:rPr>
              <a:t>izfØ;k</a:t>
            </a:r>
            <a:r>
              <a:rPr lang="en-IN" sz="3200" b="1" i="1" dirty="0" smtClean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dirty="0" smtClean="0">
                <a:solidFill>
                  <a:schemeClr val="bg1"/>
                </a:solidFill>
                <a:latin typeface="Kruti Dev 010" pitchFamily="2" charset="0"/>
              </a:rPr>
              <a:t>%</a:t>
            </a:r>
            <a:endParaRPr lang="en-IN" sz="3200" b="1" dirty="0">
              <a:solidFill>
                <a:schemeClr val="bg1"/>
              </a:solidFill>
              <a:latin typeface="Kruti Dev 01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0457" y="1390918"/>
            <a:ext cx="115394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>
                <a:latin typeface="Kruti Dev 010" pitchFamily="2" charset="0"/>
              </a:rPr>
              <a:t>fo|kFkhZ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,d </a:t>
            </a:r>
            <a:r>
              <a:rPr lang="en-IN" sz="2800" dirty="0" err="1">
                <a:latin typeface="Kruti Dev 010" pitchFamily="2" charset="0"/>
              </a:rPr>
              <a:t>o’kZ</a:t>
            </a:r>
            <a:r>
              <a:rPr lang="en-IN" sz="2800" dirty="0">
                <a:latin typeface="Kruti Dev 010" pitchFamily="2" charset="0"/>
              </a:rPr>
              <a:t> ¼nks lsesLVj½ </a:t>
            </a:r>
            <a:r>
              <a:rPr lang="en-IN" sz="2800" dirty="0" err="1">
                <a:latin typeface="Kruti Dev 010" pitchFamily="2" charset="0"/>
              </a:rPr>
              <a:t>iw.kZ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lfVZfQdsV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lkFk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fudkl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rFkk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nks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o’kZ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>
                <a:latin typeface="Kruti Dev 010" pitchFamily="2" charset="0"/>
              </a:rPr>
              <a:t>¼pkj lsesLVj½ </a:t>
            </a:r>
            <a:r>
              <a:rPr lang="en-IN" sz="2800" dirty="0" err="1">
                <a:latin typeface="Kruti Dev 010" pitchFamily="2" charset="0"/>
              </a:rPr>
              <a:t>iw.kZ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fMIyksek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lkFk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fudkl</a:t>
            </a:r>
            <a:r>
              <a:rPr lang="en-IN" sz="2800" dirty="0">
                <a:latin typeface="Kruti Dev 010" pitchFamily="2" charset="0"/>
              </a:rPr>
              <a:t> dh </a:t>
            </a:r>
            <a:r>
              <a:rPr lang="en-IN" sz="2800" dirty="0" err="1">
                <a:latin typeface="Kruti Dev 010" pitchFamily="2" charset="0"/>
              </a:rPr>
              <a:t>lqfo</a:t>
            </a:r>
            <a:r>
              <a:rPr lang="en-IN" sz="2800" dirty="0">
                <a:latin typeface="Kruti Dev 010" pitchFamily="2" charset="0"/>
              </a:rPr>
              <a:t>/</a:t>
            </a:r>
            <a:r>
              <a:rPr lang="en-IN" sz="2800" dirty="0" err="1">
                <a:latin typeface="Kruti Dev 010" pitchFamily="2" charset="0"/>
              </a:rPr>
              <a:t>kk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miyC</a:t>
            </a:r>
            <a:r>
              <a:rPr lang="en-IN" sz="2800" dirty="0">
                <a:latin typeface="Kruti Dev 010" pitchFamily="2" charset="0"/>
              </a:rPr>
              <a:t>/k </a:t>
            </a:r>
            <a:r>
              <a:rPr lang="en-IN" sz="2800" dirty="0" err="1" smtClean="0">
                <a:latin typeface="Kruti Dev 010" pitchFamily="2" charset="0"/>
              </a:rPr>
              <a:t>gksxhA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fo|kFkhZ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fuxZr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lfVZfQdsV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vFkok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fMIyksek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mlds</a:t>
            </a:r>
            <a:r>
              <a:rPr lang="en-IN" sz="2800" dirty="0">
                <a:latin typeface="Kruti Dev 010" pitchFamily="2" charset="0"/>
              </a:rPr>
              <a:t> }</a:t>
            </a:r>
            <a:r>
              <a:rPr lang="en-IN" sz="2800" dirty="0" err="1">
                <a:latin typeface="Kruti Dev 010" pitchFamily="2" charset="0"/>
              </a:rPr>
              <a:t>kjk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izf”k</a:t>
            </a:r>
            <a:r>
              <a:rPr lang="en-IN" sz="2800" dirty="0">
                <a:latin typeface="Kruti Dev 010" pitchFamily="2" charset="0"/>
              </a:rPr>
              <a:t>{</a:t>
            </a:r>
            <a:r>
              <a:rPr lang="en-IN" sz="2800" dirty="0" err="1">
                <a:latin typeface="Kruti Dev 010" pitchFamily="2" charset="0"/>
              </a:rPr>
              <a:t>k.k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izkIr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jkstxkj&amp;ijd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(Vocational) </a:t>
            </a:r>
            <a:r>
              <a:rPr lang="en-IN" sz="2800" dirty="0" err="1" smtClean="0">
                <a:latin typeface="Kruti Dev 010" pitchFamily="2" charset="0"/>
              </a:rPr>
              <a:t>izf”k</a:t>
            </a:r>
            <a:r>
              <a:rPr lang="en-IN" sz="2800" dirty="0" smtClean="0">
                <a:latin typeface="Kruti Dev 010" pitchFamily="2" charset="0"/>
              </a:rPr>
              <a:t>{</a:t>
            </a:r>
            <a:r>
              <a:rPr lang="en-IN" sz="2800" dirty="0" err="1" smtClean="0">
                <a:latin typeface="Kruti Dev 010" pitchFamily="2" charset="0"/>
              </a:rPr>
              <a:t>k.k&amp;ikB</a:t>
            </a:r>
            <a:r>
              <a:rPr lang="en-IN" sz="2800" dirty="0">
                <a:latin typeface="Kruti Dev 010" pitchFamily="2" charset="0"/>
              </a:rPr>
              <a:t>~;</a:t>
            </a:r>
            <a:r>
              <a:rPr lang="en-IN" sz="2800" dirty="0" err="1">
                <a:latin typeface="Kruti Dev 010" pitchFamily="2" charset="0"/>
              </a:rPr>
              <a:t>Øe</a:t>
            </a:r>
            <a:r>
              <a:rPr lang="en-IN" sz="2800" dirty="0">
                <a:latin typeface="Kruti Dev 010" pitchFamily="2" charset="0"/>
              </a:rPr>
              <a:t> dk </a:t>
            </a:r>
            <a:r>
              <a:rPr lang="en-IN" sz="2800" dirty="0" err="1">
                <a:latin typeface="Kruti Dev 010" pitchFamily="2" charset="0"/>
              </a:rPr>
              <a:t>Li’V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mYys</a:t>
            </a:r>
            <a:r>
              <a:rPr lang="en-IN" sz="2800" dirty="0">
                <a:latin typeface="Kruti Dev 010" pitchFamily="2" charset="0"/>
              </a:rPr>
              <a:t>[k </a:t>
            </a:r>
            <a:r>
              <a:rPr lang="en-IN" sz="2800" dirty="0" err="1">
                <a:latin typeface="Kruti Dev 010" pitchFamily="2" charset="0"/>
              </a:rPr>
              <a:t>fd;k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tk;sxkA</a:t>
            </a:r>
            <a:endParaRPr lang="en-IN" sz="28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Kruti Dev 010" pitchFamily="2" charset="0"/>
              </a:rPr>
              <a:t>fo|kFkhZ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dks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rhu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o’kZ</a:t>
            </a:r>
            <a:r>
              <a:rPr lang="en-IN" sz="2800" dirty="0">
                <a:latin typeface="Kruti Dev 010" pitchFamily="2" charset="0"/>
              </a:rPr>
              <a:t> ¼N% lsesLVj½ </a:t>
            </a:r>
            <a:r>
              <a:rPr lang="en-IN" sz="2800" dirty="0" err="1">
                <a:latin typeface="Kruti Dev 010" pitchFamily="2" charset="0"/>
              </a:rPr>
              <a:t>iw.kZ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djus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fMxzh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izkIr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gksxhA</a:t>
            </a:r>
            <a:endParaRPr lang="en-IN" sz="28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err="1" smtClean="0">
                <a:latin typeface="Kruti Dev 010" pitchFamily="2" charset="0"/>
              </a:rPr>
              <a:t>fo|kFkhZ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fudkl</a:t>
            </a:r>
            <a:r>
              <a:rPr lang="en-IN" sz="2800" dirty="0">
                <a:latin typeface="Kruti Dev 010" pitchFamily="2" charset="0"/>
              </a:rPr>
              <a:t> ds </a:t>
            </a:r>
            <a:r>
              <a:rPr lang="en-IN" sz="2800" dirty="0" err="1">
                <a:latin typeface="Kruti Dev 010" pitchFamily="2" charset="0"/>
              </a:rPr>
              <a:t>ckn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vxys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Lrj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ij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fo”ofo|ky</a:t>
            </a:r>
            <a:r>
              <a:rPr lang="en-IN" sz="2800" dirty="0">
                <a:latin typeface="Kruti Dev 010" pitchFamily="2" charset="0"/>
              </a:rPr>
              <a:t>; }</a:t>
            </a:r>
            <a:r>
              <a:rPr lang="en-IN" sz="2800" dirty="0" err="1">
                <a:latin typeface="Kruti Dev 010" pitchFamily="2" charset="0"/>
              </a:rPr>
              <a:t>kjk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fu</a:t>
            </a:r>
            <a:r>
              <a:rPr lang="en-IN" sz="2800" dirty="0">
                <a:latin typeface="Kruti Dev 010" pitchFamily="2" charset="0"/>
              </a:rPr>
              <a:t>/</a:t>
            </a:r>
            <a:r>
              <a:rPr lang="en-IN" sz="2800" dirty="0" err="1">
                <a:latin typeface="Kruti Dev 010" pitchFamily="2" charset="0"/>
              </a:rPr>
              <a:t>kkZfjr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fu;ekuqlkj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 smtClean="0">
                <a:latin typeface="Kruti Dev 010" pitchFamily="2" charset="0"/>
              </a:rPr>
              <a:t>iqu</a:t>
            </a:r>
            <a:r>
              <a:rPr lang="en-IN" sz="2800" dirty="0" smtClean="0">
                <a:latin typeface="Kruti Dev 010" pitchFamily="2" charset="0"/>
              </a:rPr>
              <a:t>% </a:t>
            </a:r>
            <a:r>
              <a:rPr lang="en-IN" sz="2800" dirty="0" err="1" smtClean="0">
                <a:latin typeface="Kruti Dev 010" pitchFamily="2" charset="0"/>
              </a:rPr>
              <a:t>izos”k</a:t>
            </a:r>
            <a:r>
              <a:rPr lang="en-IN" sz="2800" dirty="0" smtClean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ys</a:t>
            </a:r>
            <a:r>
              <a:rPr lang="en-IN" sz="2800" dirty="0">
                <a:latin typeface="Kruti Dev 010" pitchFamily="2" charset="0"/>
              </a:rPr>
              <a:t> </a:t>
            </a:r>
            <a:r>
              <a:rPr lang="en-IN" sz="2800" dirty="0" err="1">
                <a:latin typeface="Kruti Dev 010" pitchFamily="2" charset="0"/>
              </a:rPr>
              <a:t>ldsxkA</a:t>
            </a:r>
            <a:endParaRPr lang="en-IN" sz="28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19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518" y="489398"/>
            <a:ext cx="108568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ØsfMV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dirty="0" smtClean="0">
                <a:solidFill>
                  <a:schemeClr val="bg1"/>
                </a:solidFill>
                <a:latin typeface="Kruti Dev 010" pitchFamily="2" charset="0"/>
              </a:rPr>
              <a:t>,</a:t>
            </a:r>
            <a:r>
              <a:rPr lang="en-IN" sz="3200" b="1" dirty="0" err="1" smtClean="0">
                <a:solidFill>
                  <a:schemeClr val="bg1"/>
                </a:solidFill>
                <a:latin typeface="Kruti Dev 010" pitchFamily="2" charset="0"/>
              </a:rPr>
              <a:t>oa</a:t>
            </a:r>
            <a:r>
              <a:rPr lang="en-IN" sz="3200" b="1" dirty="0" smtClean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ØsfMV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 </a:t>
            </a:r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fu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/</a:t>
            </a:r>
            <a:r>
              <a:rPr lang="en-IN" sz="3200" b="1" dirty="0" err="1">
                <a:solidFill>
                  <a:schemeClr val="bg1"/>
                </a:solidFill>
                <a:latin typeface="Kruti Dev 010" pitchFamily="2" charset="0"/>
              </a:rPr>
              <a:t>kkZj.k</a:t>
            </a:r>
            <a:r>
              <a:rPr lang="en-IN" sz="3200" b="1" dirty="0">
                <a:solidFill>
                  <a:schemeClr val="bg1"/>
                </a:solidFill>
                <a:latin typeface="Kruti Dev 010" pitchFamily="2" charset="0"/>
              </a:rPr>
              <a:t>%</a:t>
            </a:r>
          </a:p>
        </p:txBody>
      </p:sp>
      <p:sp>
        <p:nvSpPr>
          <p:cNvPr id="3" name="Rectangle 2"/>
          <p:cNvSpPr/>
          <p:nvPr/>
        </p:nvSpPr>
        <p:spPr>
          <a:xfrm>
            <a:off x="347731" y="1074174"/>
            <a:ext cx="114364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600" dirty="0" err="1">
                <a:latin typeface="Kruti Dev 010" pitchFamily="2" charset="0"/>
              </a:rPr>
              <a:t>lS</a:t>
            </a:r>
            <a:r>
              <a:rPr lang="en-IN" sz="2600" dirty="0">
                <a:latin typeface="Kruti Dev 010" pitchFamily="2" charset="0"/>
              </a:rPr>
              <a:t>)</a:t>
            </a:r>
            <a:r>
              <a:rPr lang="en-IN" sz="2600" dirty="0" err="1">
                <a:latin typeface="Kruti Dev 010" pitchFamily="2" charset="0"/>
              </a:rPr>
              <a:t>kafrd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(Theory) </a:t>
            </a:r>
            <a:r>
              <a:rPr lang="en-IN" sz="2600" dirty="0">
                <a:latin typeface="Kruti Dev 010" pitchFamily="2" charset="0"/>
              </a:rPr>
              <a:t>ds ,d </a:t>
            </a:r>
            <a:r>
              <a:rPr lang="en-IN" sz="2600" dirty="0" err="1">
                <a:latin typeface="Kruti Dev 010" pitchFamily="2" charset="0"/>
              </a:rPr>
              <a:t>ØsfMV</a:t>
            </a:r>
            <a:r>
              <a:rPr lang="en-IN" sz="2600" dirty="0">
                <a:latin typeface="Kruti Dev 010" pitchFamily="2" charset="0"/>
              </a:rPr>
              <a:t> ds </a:t>
            </a:r>
            <a:r>
              <a:rPr lang="en-IN" sz="2600" dirty="0" err="1">
                <a:latin typeface="Kruti Dev 010" pitchFamily="2" charset="0"/>
              </a:rPr>
              <a:t>isij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,d ?</a:t>
            </a:r>
            <a:r>
              <a:rPr lang="en-IN" sz="2600" dirty="0" err="1">
                <a:latin typeface="Kruti Dev 010" pitchFamily="2" charset="0"/>
              </a:rPr>
              <a:t>kaVk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izfr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lIrkg</a:t>
            </a:r>
            <a:r>
              <a:rPr lang="en-IN" sz="2600" dirty="0">
                <a:latin typeface="Kruti Dev 010" pitchFamily="2" charset="0"/>
              </a:rPr>
              <a:t> dk </a:t>
            </a:r>
            <a:r>
              <a:rPr lang="en-IN" sz="2600" dirty="0" err="1">
                <a:latin typeface="Kruti Dev 010" pitchFamily="2" charset="0"/>
              </a:rPr>
              <a:t>f”k</a:t>
            </a:r>
            <a:r>
              <a:rPr lang="en-IN" sz="2600" dirty="0">
                <a:latin typeface="Kruti Dev 010" pitchFamily="2" charset="0"/>
              </a:rPr>
              <a:t>{</a:t>
            </a:r>
            <a:r>
              <a:rPr lang="en-IN" sz="2600" dirty="0" err="1">
                <a:latin typeface="Kruti Dev 010" pitchFamily="2" charset="0"/>
              </a:rPr>
              <a:t>k.k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dk;Z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gksxk</a:t>
            </a:r>
            <a:r>
              <a:rPr lang="en-IN" sz="2600" dirty="0">
                <a:latin typeface="Kruti Dev 010" pitchFamily="2" charset="0"/>
              </a:rPr>
              <a:t>] </a:t>
            </a:r>
            <a:r>
              <a:rPr lang="en-IN" sz="2600" dirty="0" err="1">
                <a:latin typeface="Kruti Dev 010" pitchFamily="2" charset="0"/>
              </a:rPr>
              <a:t>vFkkZr</a:t>
            </a:r>
            <a:r>
              <a:rPr lang="en-IN" sz="2600" dirty="0">
                <a:latin typeface="Kruti Dev 010" pitchFamily="2" charset="0"/>
              </a:rPr>
              <a:t>~ ,d </a:t>
            </a:r>
            <a:r>
              <a:rPr lang="en-IN" sz="2600" dirty="0" err="1">
                <a:latin typeface="Kruti Dev 010" pitchFamily="2" charset="0"/>
              </a:rPr>
              <a:t>lsesLVj</a:t>
            </a:r>
            <a:r>
              <a:rPr lang="en-IN" sz="2600" dirty="0">
                <a:latin typeface="Kruti Dev 010" pitchFamily="2" charset="0"/>
              </a:rPr>
              <a:t> ds 15 </a:t>
            </a:r>
            <a:r>
              <a:rPr lang="en-IN" sz="2600" dirty="0" err="1">
                <a:latin typeface="Kruti Dev 010" pitchFamily="2" charset="0"/>
              </a:rPr>
              <a:t>lIrkg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13&amp;15 ?</a:t>
            </a:r>
            <a:r>
              <a:rPr lang="en-IN" sz="2600" dirty="0" err="1">
                <a:latin typeface="Kruti Dev 010" pitchFamily="2" charset="0"/>
              </a:rPr>
              <a:t>kaVs</a:t>
            </a:r>
            <a:r>
              <a:rPr lang="en-IN" sz="2600" dirty="0">
                <a:latin typeface="Kruti Dev 010" pitchFamily="2" charset="0"/>
              </a:rPr>
              <a:t> dk </a:t>
            </a:r>
            <a:r>
              <a:rPr lang="en-IN" sz="2600" dirty="0" err="1">
                <a:latin typeface="Kruti Dev 010" pitchFamily="2" charset="0"/>
              </a:rPr>
              <a:t>f”k</a:t>
            </a:r>
            <a:r>
              <a:rPr lang="en-IN" sz="2600" dirty="0">
                <a:latin typeface="Kruti Dev 010" pitchFamily="2" charset="0"/>
              </a:rPr>
              <a:t>{</a:t>
            </a:r>
            <a:r>
              <a:rPr lang="en-IN" sz="2600" dirty="0" err="1">
                <a:latin typeface="Kruti Dev 010" pitchFamily="2" charset="0"/>
              </a:rPr>
              <a:t>k.k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djkuk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gksxkA</a:t>
            </a:r>
            <a:endParaRPr lang="en-IN" sz="26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600" dirty="0" err="1" smtClean="0">
                <a:latin typeface="Kruti Dev 010" pitchFamily="2" charset="0"/>
              </a:rPr>
              <a:t>izSfDVdy@baVuZf”ki@QhYM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odZ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vkfn</a:t>
            </a:r>
            <a:r>
              <a:rPr lang="en-IN" sz="2600" dirty="0">
                <a:latin typeface="Kruti Dev 010" pitchFamily="2" charset="0"/>
              </a:rPr>
              <a:t> ds ,d </a:t>
            </a:r>
            <a:r>
              <a:rPr lang="en-IN" sz="2600" dirty="0" err="1">
                <a:latin typeface="Kruti Dev 010" pitchFamily="2" charset="0"/>
              </a:rPr>
              <a:t>ØsfMV</a:t>
            </a:r>
            <a:r>
              <a:rPr lang="en-IN" sz="2600" dirty="0">
                <a:latin typeface="Kruti Dev 010" pitchFamily="2" charset="0"/>
              </a:rPr>
              <a:t> ds </a:t>
            </a:r>
            <a:r>
              <a:rPr lang="en-IN" sz="2600" dirty="0" err="1">
                <a:latin typeface="Kruti Dev 010" pitchFamily="2" charset="0"/>
              </a:rPr>
              <a:t>isij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nks</a:t>
            </a:r>
            <a:r>
              <a:rPr lang="en-IN" sz="2600" dirty="0">
                <a:latin typeface="Kruti Dev 010" pitchFamily="2" charset="0"/>
              </a:rPr>
              <a:t> ?</a:t>
            </a:r>
            <a:r>
              <a:rPr lang="en-IN" sz="2600" dirty="0" err="1">
                <a:latin typeface="Kruti Dev 010" pitchFamily="2" charset="0"/>
              </a:rPr>
              <a:t>kaVs@izfr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lIrkg</a:t>
            </a:r>
            <a:r>
              <a:rPr lang="en-IN" sz="2600" dirty="0" smtClean="0">
                <a:latin typeface="Kruti Dev 010" pitchFamily="2" charset="0"/>
              </a:rPr>
              <a:t> dk </a:t>
            </a:r>
            <a:r>
              <a:rPr lang="en-IN" sz="2600" dirty="0" err="1" smtClean="0">
                <a:latin typeface="Kruti Dev 010" pitchFamily="2" charset="0"/>
              </a:rPr>
              <a:t>f”k</a:t>
            </a:r>
            <a:r>
              <a:rPr lang="en-IN" sz="2600" dirty="0" smtClean="0">
                <a:latin typeface="Kruti Dev 010" pitchFamily="2" charset="0"/>
              </a:rPr>
              <a:t>{</a:t>
            </a:r>
            <a:r>
              <a:rPr lang="en-IN" sz="2600" dirty="0" err="1" smtClean="0">
                <a:latin typeface="Kruti Dev 010" pitchFamily="2" charset="0"/>
              </a:rPr>
              <a:t>k.k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dk;Z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gksxk</a:t>
            </a:r>
            <a:r>
              <a:rPr lang="en-IN" sz="2600" dirty="0">
                <a:latin typeface="Kruti Dev 010" pitchFamily="2" charset="0"/>
              </a:rPr>
              <a:t>] </a:t>
            </a:r>
            <a:r>
              <a:rPr lang="en-IN" sz="2600" dirty="0" err="1">
                <a:latin typeface="Kruti Dev 010" pitchFamily="2" charset="0"/>
              </a:rPr>
              <a:t>vFkkZr</a:t>
            </a:r>
            <a:r>
              <a:rPr lang="en-IN" sz="2600" dirty="0">
                <a:latin typeface="Kruti Dev 010" pitchFamily="2" charset="0"/>
              </a:rPr>
              <a:t> ,d </a:t>
            </a:r>
            <a:r>
              <a:rPr lang="en-IN" sz="2600" dirty="0" err="1">
                <a:latin typeface="Kruti Dev 010" pitchFamily="2" charset="0"/>
              </a:rPr>
              <a:t>lsesLVj</a:t>
            </a:r>
            <a:r>
              <a:rPr lang="en-IN" sz="2600" dirty="0">
                <a:latin typeface="Kruti Dev 010" pitchFamily="2" charset="0"/>
              </a:rPr>
              <a:t> ds 15 </a:t>
            </a:r>
            <a:r>
              <a:rPr lang="en-IN" sz="2600" dirty="0" err="1">
                <a:latin typeface="Kruti Dev 010" pitchFamily="2" charset="0"/>
              </a:rPr>
              <a:t>lIrkg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26&amp;30 ?</a:t>
            </a:r>
            <a:r>
              <a:rPr lang="en-IN" sz="2600" dirty="0" err="1">
                <a:latin typeface="Kruti Dev 010" pitchFamily="2" charset="0"/>
              </a:rPr>
              <a:t>kaVs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smtClean="0">
                <a:latin typeface="Kruti Dev 010" pitchFamily="2" charset="0"/>
              </a:rPr>
              <a:t>dk </a:t>
            </a:r>
            <a:r>
              <a:rPr lang="en-IN" sz="2600" dirty="0" err="1" smtClean="0">
                <a:latin typeface="Kruti Dev 010" pitchFamily="2" charset="0"/>
              </a:rPr>
              <a:t>izSfDVdy@baVuZf”ki@QhYM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odZ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vkfn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djkuk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gksxkA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f”k</a:t>
            </a:r>
            <a:r>
              <a:rPr lang="en-IN" sz="2600" dirty="0">
                <a:latin typeface="Kruti Dev 010" pitchFamily="2" charset="0"/>
              </a:rPr>
              <a:t>{kd ds </a:t>
            </a:r>
            <a:r>
              <a:rPr lang="en-IN" sz="2600" dirty="0" err="1">
                <a:latin typeface="Kruti Dev 010" pitchFamily="2" charset="0"/>
              </a:rPr>
              <a:t>dk;ZHkkj</a:t>
            </a:r>
            <a:r>
              <a:rPr lang="en-IN" sz="2600" dirty="0">
                <a:latin typeface="Kruti Dev 010" pitchFamily="2" charset="0"/>
              </a:rPr>
              <a:t> dh </a:t>
            </a:r>
            <a:r>
              <a:rPr lang="en-IN" sz="2600" dirty="0" err="1">
                <a:latin typeface="Kruti Dev 010" pitchFamily="2" charset="0"/>
              </a:rPr>
              <a:t>x.kuk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esa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F;ksjh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>
                <a:latin typeface="Kruti Dev 010" pitchFamily="2" charset="0"/>
              </a:rPr>
              <a:t>ds ,d ?</a:t>
            </a:r>
            <a:r>
              <a:rPr lang="en-IN" sz="2600" dirty="0" err="1">
                <a:latin typeface="Kruti Dev 010" pitchFamily="2" charset="0"/>
              </a:rPr>
              <a:t>kaVs</a:t>
            </a:r>
            <a:r>
              <a:rPr lang="en-IN" sz="2600" dirty="0">
                <a:latin typeface="Kruti Dev 010" pitchFamily="2" charset="0"/>
              </a:rPr>
              <a:t> dk </a:t>
            </a:r>
            <a:r>
              <a:rPr lang="en-IN" sz="2600" dirty="0" err="1">
                <a:latin typeface="Kruti Dev 010" pitchFamily="2" charset="0"/>
              </a:rPr>
              <a:t>dk;ZHkkj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izSfDVdy@baVuZf”ki@QhYM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odZ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vkfn</a:t>
            </a:r>
            <a:r>
              <a:rPr lang="en-IN" sz="2600" dirty="0">
                <a:latin typeface="Kruti Dev 010" pitchFamily="2" charset="0"/>
              </a:rPr>
              <a:t> ds </a:t>
            </a:r>
            <a:r>
              <a:rPr lang="en-IN" sz="2600" dirty="0" err="1">
                <a:latin typeface="Kruti Dev 010" pitchFamily="2" charset="0"/>
              </a:rPr>
              <a:t>nks</a:t>
            </a:r>
            <a:r>
              <a:rPr lang="en-IN" sz="2600" dirty="0">
                <a:latin typeface="Kruti Dev 010" pitchFamily="2" charset="0"/>
              </a:rPr>
              <a:t> ?</a:t>
            </a:r>
            <a:r>
              <a:rPr lang="en-IN" sz="2600" dirty="0" err="1">
                <a:latin typeface="Kruti Dev 010" pitchFamily="2" charset="0"/>
              </a:rPr>
              <a:t>kaVs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smtClean="0">
                <a:latin typeface="Kruti Dev 010" pitchFamily="2" charset="0"/>
              </a:rPr>
              <a:t>ds </a:t>
            </a:r>
            <a:r>
              <a:rPr lang="en-IN" sz="2600" dirty="0" err="1" smtClean="0">
                <a:latin typeface="Kruti Dev 010" pitchFamily="2" charset="0"/>
              </a:rPr>
              <a:t>dk;ZHkkj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>
                <a:latin typeface="Kruti Dev 010" pitchFamily="2" charset="0"/>
              </a:rPr>
              <a:t>ds </a:t>
            </a:r>
            <a:r>
              <a:rPr lang="en-IN" sz="2600" dirty="0" err="1">
                <a:latin typeface="Kruti Dev 010" pitchFamily="2" charset="0"/>
              </a:rPr>
              <a:t>cjkcj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gksxkA</a:t>
            </a:r>
            <a:endParaRPr lang="en-IN" sz="2600" dirty="0">
              <a:latin typeface="Kruti Dev 01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600" dirty="0" err="1" smtClean="0">
                <a:latin typeface="Kruti Dev 010" pitchFamily="2" charset="0"/>
              </a:rPr>
              <a:t>fo|kFkhZ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U;uwre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>
                <a:latin typeface="Kruti Dev 010" pitchFamily="2" charset="0"/>
              </a:rPr>
              <a:t>46 </a:t>
            </a:r>
            <a:r>
              <a:rPr lang="en-IN" sz="2600" dirty="0" err="1">
                <a:latin typeface="Kruti Dev 010" pitchFamily="2" charset="0"/>
              </a:rPr>
              <a:t>ØsfMV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vftZr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djus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ij</a:t>
            </a:r>
            <a:r>
              <a:rPr lang="en-IN" sz="2600" dirty="0">
                <a:latin typeface="Kruti Dev 010" pitchFamily="2" charset="0"/>
              </a:rPr>
              <a:t> ,d </a:t>
            </a:r>
            <a:r>
              <a:rPr lang="en-IN" sz="2600" dirty="0" err="1">
                <a:latin typeface="Kruti Dev 010" pitchFamily="2" charset="0"/>
              </a:rPr>
              <a:t>o’khZ</a:t>
            </a:r>
            <a:r>
              <a:rPr lang="en-IN" sz="2600" dirty="0">
                <a:latin typeface="Kruti Dev 010" pitchFamily="2" charset="0"/>
              </a:rPr>
              <a:t>; </a:t>
            </a:r>
            <a:r>
              <a:rPr lang="en-IN" sz="2600" dirty="0" err="1">
                <a:latin typeface="Kruti Dev 010" pitchFamily="2" charset="0"/>
              </a:rPr>
              <a:t>lfVZfQdsV</a:t>
            </a:r>
            <a:r>
              <a:rPr lang="en-IN" sz="2600" dirty="0">
                <a:latin typeface="Kruti Dev 010" pitchFamily="2" charset="0"/>
              </a:rPr>
              <a:t>( </a:t>
            </a:r>
            <a:r>
              <a:rPr lang="en-IN" sz="2600" dirty="0" err="1">
                <a:latin typeface="Kruti Dev 010" pitchFamily="2" charset="0"/>
              </a:rPr>
              <a:t>U;wure</a:t>
            </a:r>
            <a:r>
              <a:rPr lang="en-IN" sz="2600" dirty="0">
                <a:latin typeface="Kruti Dev 010" pitchFamily="2" charset="0"/>
              </a:rPr>
              <a:t> 92 </a:t>
            </a:r>
            <a:r>
              <a:rPr lang="en-IN" sz="2600" dirty="0" err="1" smtClean="0">
                <a:latin typeface="Kruti Dev 010" pitchFamily="2" charset="0"/>
              </a:rPr>
              <a:t>ØsfMV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vftZr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djus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nks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o’khZ</a:t>
            </a:r>
            <a:r>
              <a:rPr lang="en-IN" sz="2600" dirty="0">
                <a:latin typeface="Kruti Dev 010" pitchFamily="2" charset="0"/>
              </a:rPr>
              <a:t>; </a:t>
            </a:r>
            <a:r>
              <a:rPr lang="en-IN" sz="2600" dirty="0" err="1">
                <a:latin typeface="Kruti Dev 010" pitchFamily="2" charset="0"/>
              </a:rPr>
              <a:t>fMIyksek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rFkk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U;wure</a:t>
            </a:r>
            <a:r>
              <a:rPr lang="en-IN" sz="2600" dirty="0">
                <a:latin typeface="Kruti Dev 010" pitchFamily="2" charset="0"/>
              </a:rPr>
              <a:t> 132 </a:t>
            </a:r>
            <a:r>
              <a:rPr lang="en-IN" sz="2600" dirty="0" err="1">
                <a:latin typeface="Kruti Dev 010" pitchFamily="2" charset="0"/>
              </a:rPr>
              <a:t>ØsfMV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vftZr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djus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rhu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o’khZ</a:t>
            </a:r>
            <a:r>
              <a:rPr lang="en-IN" sz="2600" dirty="0">
                <a:latin typeface="Kruti Dev 010" pitchFamily="2" charset="0"/>
              </a:rPr>
              <a:t>; </a:t>
            </a:r>
            <a:r>
              <a:rPr lang="en-IN" sz="2600" dirty="0" err="1">
                <a:latin typeface="Kruti Dev 010" pitchFamily="2" charset="0"/>
              </a:rPr>
              <a:t>Lukrd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fMxzh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ys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ldrk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gSA</a:t>
            </a:r>
            <a:endParaRPr lang="en-IN" sz="2600" dirty="0">
              <a:latin typeface="Kruti Dev 01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731" y="4262907"/>
            <a:ext cx="1143643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>
                <a:latin typeface="Kruti Dev 010" pitchFamily="2" charset="0"/>
              </a:rPr>
              <a:t>f}</a:t>
            </a:r>
            <a:r>
              <a:rPr lang="en-IN" sz="2600" dirty="0" err="1">
                <a:latin typeface="Kruti Dev 010" pitchFamily="2" charset="0"/>
              </a:rPr>
              <a:t>rh</a:t>
            </a:r>
            <a:r>
              <a:rPr lang="en-IN" sz="2600" dirty="0">
                <a:latin typeface="Kruti Dev 010" pitchFamily="2" charset="0"/>
              </a:rPr>
              <a:t>; </a:t>
            </a:r>
            <a:r>
              <a:rPr lang="en-IN" sz="2600" dirty="0" err="1">
                <a:latin typeface="Kruti Dev 010" pitchFamily="2" charset="0"/>
              </a:rPr>
              <a:t>o’kZ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ladk</a:t>
            </a:r>
            <a:r>
              <a:rPr lang="en-IN" sz="2600" dirty="0">
                <a:latin typeface="Kruti Dev 010" pitchFamily="2" charset="0"/>
              </a:rPr>
              <a:t>; </a:t>
            </a:r>
            <a:r>
              <a:rPr lang="en-IN" sz="2600" dirty="0" err="1">
                <a:latin typeface="Kruti Dev 010" pitchFamily="2" charset="0"/>
              </a:rPr>
              <a:t>vFkok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fo’k</a:t>
            </a:r>
            <a:r>
              <a:rPr lang="en-IN" sz="2600" dirty="0">
                <a:latin typeface="Kruti Dev 010" pitchFamily="2" charset="0"/>
              </a:rPr>
              <a:t>; </a:t>
            </a:r>
            <a:r>
              <a:rPr lang="en-IN" sz="2600" dirty="0" err="1">
                <a:latin typeface="Kruti Dev 010" pitchFamily="2" charset="0"/>
              </a:rPr>
              <a:t>ifjorZu</a:t>
            </a:r>
            <a:r>
              <a:rPr lang="en-IN" sz="2600" dirty="0">
                <a:latin typeface="Kruti Dev 010" pitchFamily="2" charset="0"/>
              </a:rPr>
              <a:t> dh </a:t>
            </a:r>
            <a:r>
              <a:rPr lang="en-IN" sz="2600" dirty="0" err="1">
                <a:latin typeface="Kruti Dev 010" pitchFamily="2" charset="0"/>
              </a:rPr>
              <a:t>fLFkfr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vftZr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ØsfMV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lfVZfQdsV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smtClean="0">
                <a:latin typeface="Kruti Dev 010" pitchFamily="2" charset="0"/>
              </a:rPr>
              <a:t>dh Js.kh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vk,xs</a:t>
            </a:r>
            <a:r>
              <a:rPr lang="en-IN" sz="2600" dirty="0">
                <a:latin typeface="Kruti Dev 010" pitchFamily="2" charset="0"/>
              </a:rPr>
              <a:t> u </a:t>
            </a:r>
            <a:r>
              <a:rPr lang="en-IN" sz="2600" dirty="0" err="1">
                <a:latin typeface="Kruti Dev 010" pitchFamily="2" charset="0"/>
              </a:rPr>
              <a:t>fd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fMIyksek</a:t>
            </a:r>
            <a:r>
              <a:rPr lang="en-IN" sz="2600" dirty="0" smtClean="0">
                <a:latin typeface="Kruti Dev 010" pitchFamily="2" charset="0"/>
              </a:rPr>
              <a:t> dh</a:t>
            </a:r>
            <a:r>
              <a:rPr lang="en-IN" sz="2600" dirty="0">
                <a:latin typeface="Kruti Dev 010" pitchFamily="2" charset="0"/>
              </a:rPr>
              <a:t>] </a:t>
            </a:r>
            <a:r>
              <a:rPr lang="en-IN" sz="2600" dirty="0" err="1">
                <a:latin typeface="Kruti Dev 010" pitchFamily="2" charset="0"/>
              </a:rPr>
              <a:t>D;ksafd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fMIyksek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izkIr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djus</a:t>
            </a:r>
            <a:r>
              <a:rPr lang="en-IN" sz="2600" dirty="0">
                <a:latin typeface="Kruti Dev 010" pitchFamily="2" charset="0"/>
              </a:rPr>
              <a:t> ds </a:t>
            </a:r>
            <a:r>
              <a:rPr lang="en-IN" sz="2600" dirty="0" err="1">
                <a:latin typeface="Kruti Dev 010" pitchFamily="2" charset="0"/>
              </a:rPr>
              <a:t>fy</a:t>
            </a:r>
            <a:r>
              <a:rPr lang="en-IN" sz="2600" dirty="0">
                <a:latin typeface="Kruti Dev 010" pitchFamily="2" charset="0"/>
              </a:rPr>
              <a:t>, </a:t>
            </a:r>
            <a:r>
              <a:rPr lang="en-IN" sz="2600" dirty="0" err="1">
                <a:latin typeface="Kruti Dev 010" pitchFamily="2" charset="0"/>
              </a:rPr>
              <a:t>mls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mlh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fo’k</a:t>
            </a:r>
            <a:r>
              <a:rPr lang="en-IN" sz="2600" dirty="0" smtClean="0">
                <a:latin typeface="Kruti Dev 010" pitchFamily="2" charset="0"/>
              </a:rPr>
              <a:t>; ds </a:t>
            </a:r>
            <a:r>
              <a:rPr lang="en-IN" sz="2600" dirty="0" err="1">
                <a:latin typeface="Kruti Dev 010" pitchFamily="2" charset="0"/>
              </a:rPr>
              <a:t>vko</a:t>
            </a:r>
            <a:r>
              <a:rPr lang="en-IN" sz="2600" dirty="0">
                <a:latin typeface="Kruti Dev 010" pitchFamily="2" charset="0"/>
              </a:rPr>
              <a:t>”;d </a:t>
            </a:r>
            <a:r>
              <a:rPr lang="en-IN" sz="2600" dirty="0" err="1">
                <a:latin typeface="Kruti Dev 010" pitchFamily="2" charset="0"/>
              </a:rPr>
              <a:t>ØsfMV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izkIr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djus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gksaxsA</a:t>
            </a:r>
            <a:endParaRPr lang="en-IN" sz="2600" dirty="0">
              <a:latin typeface="Kruti Dev 01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600" dirty="0" err="1" smtClean="0">
                <a:latin typeface="Kruti Dev 010" pitchFamily="2" charset="0"/>
              </a:rPr>
              <a:t>rhu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o’kksZ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fo|kFkhZ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ftl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ladk</a:t>
            </a:r>
            <a:r>
              <a:rPr lang="en-IN" sz="2600" dirty="0">
                <a:latin typeface="Kruti Dev 010" pitchFamily="2" charset="0"/>
              </a:rPr>
              <a:t>;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U;wure</a:t>
            </a:r>
            <a:r>
              <a:rPr lang="en-IN" sz="2600" dirty="0">
                <a:latin typeface="Kruti Dev 010" pitchFamily="2" charset="0"/>
              </a:rPr>
              <a:t> 60 </a:t>
            </a:r>
            <a:r>
              <a:rPr lang="en-IN" sz="2600" dirty="0" err="1">
                <a:latin typeface="Kruti Dev 010" pitchFamily="2" charset="0"/>
              </a:rPr>
              <a:t>izfr”kr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ØsfMV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izkIr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djsxk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mlh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ladk</a:t>
            </a:r>
            <a:r>
              <a:rPr lang="en-IN" sz="2600" dirty="0" smtClean="0">
                <a:latin typeface="Kruti Dev 010" pitchFamily="2" charset="0"/>
              </a:rPr>
              <a:t>; </a:t>
            </a:r>
            <a:r>
              <a:rPr lang="en-IN" sz="2600" dirty="0" err="1" smtClean="0">
                <a:latin typeface="Kruti Dev 010" pitchFamily="2" charset="0"/>
              </a:rPr>
              <a:t>esa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mls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fMxzh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nh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tk,xh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vkSj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fo”ofo|ky</a:t>
            </a:r>
            <a:r>
              <a:rPr lang="en-IN" sz="2600" dirty="0">
                <a:latin typeface="Kruti Dev 010" pitchFamily="2" charset="0"/>
              </a:rPr>
              <a:t>;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fu;ekuqlkj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LukrdksRrj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esa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err="1">
                <a:latin typeface="Kruti Dev 010" pitchFamily="2" charset="0"/>
              </a:rPr>
              <a:t>izos”k</a:t>
            </a:r>
            <a:r>
              <a:rPr lang="en-IN" sz="2600" dirty="0">
                <a:latin typeface="Kruti Dev 010" pitchFamily="2" charset="0"/>
              </a:rPr>
              <a:t> </a:t>
            </a:r>
            <a:r>
              <a:rPr lang="en-IN" sz="2600" dirty="0" smtClean="0">
                <a:latin typeface="Kruti Dev 010" pitchFamily="2" charset="0"/>
              </a:rPr>
              <a:t>dh </a:t>
            </a:r>
            <a:r>
              <a:rPr lang="en-IN" sz="2600" dirty="0" err="1" smtClean="0">
                <a:latin typeface="Kruti Dev 010" pitchFamily="2" charset="0"/>
              </a:rPr>
              <a:t>lqfo</a:t>
            </a:r>
            <a:r>
              <a:rPr lang="en-IN" sz="2600" dirty="0" smtClean="0">
                <a:latin typeface="Kruti Dev 010" pitchFamily="2" charset="0"/>
              </a:rPr>
              <a:t>/</a:t>
            </a:r>
            <a:r>
              <a:rPr lang="en-IN" sz="2600" dirty="0" err="1" smtClean="0">
                <a:latin typeface="Kruti Dev 010" pitchFamily="2" charset="0"/>
              </a:rPr>
              <a:t>kk</a:t>
            </a:r>
            <a:r>
              <a:rPr lang="en-IN" sz="2600" dirty="0" smtClean="0">
                <a:latin typeface="Kruti Dev 010" pitchFamily="2" charset="0"/>
              </a:rPr>
              <a:t> </a:t>
            </a:r>
            <a:r>
              <a:rPr lang="en-IN" sz="2600" dirty="0" err="1" smtClean="0">
                <a:latin typeface="Kruti Dev 010" pitchFamily="2" charset="0"/>
              </a:rPr>
              <a:t>gksxhA</a:t>
            </a:r>
            <a:endParaRPr lang="en-IN" sz="2600" dirty="0">
              <a:latin typeface="Kruti Dev 01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6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234</TotalTime>
  <Words>1699</Words>
  <Application>Microsoft Office PowerPoint</Application>
  <PresentationFormat>Widescreen</PresentationFormat>
  <Paragraphs>285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Algerian</vt:lpstr>
      <vt:lpstr>Arial</vt:lpstr>
      <vt:lpstr>Arial Black</vt:lpstr>
      <vt:lpstr>Cambria</vt:lpstr>
      <vt:lpstr>Castellar</vt:lpstr>
      <vt:lpstr>Century Gothic</vt:lpstr>
      <vt:lpstr>Kruti Dev 010</vt:lpstr>
      <vt:lpstr>Times New Roman</vt:lpstr>
      <vt:lpstr>Savon</vt:lpstr>
      <vt:lpstr>ORIENTATION PROGRAM FOR UG-I GUIDELINES  -  NEP 2020 J.V.JAIN COLLEGE , SAHARANPUR</vt:lpstr>
      <vt:lpstr>Proposed Year-wise Structure of UG/PG Programs</vt:lpstr>
      <vt:lpstr>fo”k’skrk,¡%&amp;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THANK 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 -  NEP 2020 J.V.JAIN COLLEGE SAHARANPUR</dc:title>
  <dc:creator>manu gupta</dc:creator>
  <cp:lastModifiedBy>admin</cp:lastModifiedBy>
  <cp:revision>29</cp:revision>
  <dcterms:created xsi:type="dcterms:W3CDTF">2021-09-30T05:33:55Z</dcterms:created>
  <dcterms:modified xsi:type="dcterms:W3CDTF">2022-08-05T11:10:13Z</dcterms:modified>
</cp:coreProperties>
</file>